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351" r:id="rId5"/>
    <p:sldId id="357" r:id="rId6"/>
    <p:sldId id="354" r:id="rId7"/>
    <p:sldId id="356" r:id="rId8"/>
    <p:sldId id="352" r:id="rId9"/>
  </p:sldIdLst>
  <p:sldSz cx="9144000" cy="5143500" type="screen16x9"/>
  <p:notesSz cx="9874250" cy="6797675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0">
          <p15:clr>
            <a:srgbClr val="A4A3A4"/>
          </p15:clr>
        </p15:guide>
        <p15:guide id="2" orient="horz" pos="3066">
          <p15:clr>
            <a:srgbClr val="A4A3A4"/>
          </p15:clr>
        </p15:guide>
        <p15:guide id="3" orient="horz" pos="2736">
          <p15:clr>
            <a:srgbClr val="A4A3A4"/>
          </p15:clr>
        </p15:guide>
        <p15:guide id="4" orient="horz" pos="826">
          <p15:clr>
            <a:srgbClr val="A4A3A4"/>
          </p15:clr>
        </p15:guide>
        <p15:guide id="5" pos="726">
          <p15:clr>
            <a:srgbClr val="A4A3A4"/>
          </p15:clr>
        </p15:guide>
        <p15:guide id="6" pos="5034">
          <p15:clr>
            <a:srgbClr val="A4A3A4"/>
          </p15:clr>
        </p15:guide>
        <p15:guide id="7" pos="14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>
          <p15:clr>
            <a:srgbClr val="A4A3A4"/>
          </p15:clr>
        </p15:guide>
        <p15:guide id="2" pos="311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4" name="Tekijä" initials="A" lastIdx="0" clrIdx="1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A29"/>
    <a:srgbClr val="C2E49C"/>
    <a:srgbClr val="C0E399"/>
    <a:srgbClr val="FC82ED"/>
    <a:srgbClr val="1AB233"/>
    <a:srgbClr val="84D0F0"/>
    <a:srgbClr val="189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Normaali tyyli 2 - Korostu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Normaali tyyli 2 - Korost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988" autoAdjust="0"/>
  </p:normalViewPr>
  <p:slideViewPr>
    <p:cSldViewPr snapToGrid="0" snapToObjects="1">
      <p:cViewPr varScale="1">
        <p:scale>
          <a:sx n="143" d="100"/>
          <a:sy n="143" d="100"/>
        </p:scale>
        <p:origin x="282" y="120"/>
      </p:cViewPr>
      <p:guideLst>
        <p:guide orient="horz" pos="330"/>
        <p:guide orient="horz" pos="3066"/>
        <p:guide orient="horz" pos="2736"/>
        <p:guide orient="horz" pos="826"/>
        <p:guide pos="726"/>
        <p:guide pos="5034"/>
        <p:guide pos="1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32" d="100"/>
          <a:sy n="132" d="100"/>
        </p:scale>
        <p:origin x="-1518" y="-84"/>
      </p:cViewPr>
      <p:guideLst>
        <p:guide orient="horz" pos="2142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8" y="1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5593130" y="1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0AE55-0C82-4D57-9F91-4CBA3D6DD7AB}" type="datetimeFigureOut">
              <a:rPr lang="fi-FI" smtClean="0"/>
              <a:pPr/>
              <a:t>31.3.2020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8" y="6456616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5593130" y="6456616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229EC-BD9E-4230-A4FC-5E6FBB0B4C7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57637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8" y="1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5593130" y="1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AA8FF-215C-472F-A8C7-7C757995D4A7}" type="datetimeFigureOut">
              <a:rPr lang="fi-FI" smtClean="0"/>
              <a:pPr/>
              <a:t>31.3.2020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2673350" y="509588"/>
            <a:ext cx="45275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987425" y="3228898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8" y="6456616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5593130" y="6456616"/>
            <a:ext cx="4278841" cy="3398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C8229-B5CC-44AB-AB45-F2763324C7B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2257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buFont typeface="Courier New" pitchFamily="49" charset="0"/>
      <a:buChar char="o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buFont typeface="Arial" pitchFamily="34" charset="0"/>
      <a:buChar char="∙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>
          <a:xfrm>
            <a:off x="2673350" y="509588"/>
            <a:ext cx="4527550" cy="2547937"/>
          </a:xfrm>
        </p:spPr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OHJE: Muotoile arvopuu ja pisteytyslaatikot vastaamaan organisaation yhdessä muodostamaa arvopuuta. Hierarkiatasojen ja kriteerien määrää voi muuttaa.  Täydennä kunkin puunhaaran kriteereiden tarkemmat kuvaukset sekä aineistolähteet seuraaville dioille.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FB571-0D94-45E2-8D41-B903F92F4762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4695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>
          <a:xfrm>
            <a:off x="2673350" y="509588"/>
            <a:ext cx="4527550" cy="2547937"/>
          </a:xfrm>
        </p:spPr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FB571-0D94-45E2-8D41-B903F92F4762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4695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>
          <a:xfrm>
            <a:off x="2673350" y="509588"/>
            <a:ext cx="4527550" cy="2547937"/>
          </a:xfrm>
        </p:spPr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FB571-0D94-45E2-8D41-B903F92F4762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4695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>
          <a:xfrm>
            <a:off x="2673350" y="509588"/>
            <a:ext cx="4527550" cy="2547937"/>
          </a:xfrm>
        </p:spPr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FB571-0D94-45E2-8D41-B903F92F4762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4695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>
          <a:xfrm>
            <a:off x="2673350" y="509588"/>
            <a:ext cx="4527550" cy="2547937"/>
          </a:xfrm>
        </p:spPr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FB571-0D94-45E2-8D41-B903F92F4762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4695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ei kuvaa, PETROO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5" name="Otsikko 1"/>
          <p:cNvSpPr>
            <a:spLocks noGrp="1"/>
          </p:cNvSpPr>
          <p:nvPr>
            <p:ph type="ctrTitle" hasCustomPrompt="1"/>
          </p:nvPr>
        </p:nvSpPr>
        <p:spPr>
          <a:xfrm>
            <a:off x="1152525" y="1311274"/>
            <a:ext cx="6838950" cy="1983069"/>
          </a:xfrm>
        </p:spPr>
        <p:txBody>
          <a:bodyPr>
            <a:noAutofit/>
          </a:bodyPr>
          <a:lstStyle>
            <a:lvl1pPr algn="r">
              <a:lnSpc>
                <a:spcPts val="3600"/>
              </a:lnSpc>
              <a:defRPr lang="fi-FI" sz="3200" b="1" kern="1200" baseline="0" dirty="0" smtClean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KANSI, EI KUVAA, PETROOLI</a:t>
            </a:r>
            <a:br>
              <a:rPr lang="fi-FI" dirty="0"/>
            </a:br>
            <a:r>
              <a:rPr lang="fi-FI" dirty="0"/>
              <a:t>Esityksen nimi mustalla tekstillä </a:t>
            </a:r>
            <a:br>
              <a:rPr lang="fi-FI" dirty="0"/>
            </a:br>
            <a:r>
              <a:rPr lang="fi-FI" dirty="0"/>
              <a:t>yhdellä tai useammalla rivillä</a:t>
            </a:r>
          </a:p>
        </p:txBody>
      </p:sp>
      <p:sp>
        <p:nvSpPr>
          <p:cNvPr id="6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152525" y="3294344"/>
            <a:ext cx="6838949" cy="1049055"/>
          </a:xfrm>
        </p:spPr>
        <p:txBody>
          <a:bodyPr anchor="b" anchorCtr="0">
            <a:noAutofit/>
          </a:bodyPr>
          <a:lstStyle>
            <a:lvl1pPr marL="0" indent="0" algn="r"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330349408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:Otsikko,ingressi,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sp>
        <p:nvSpPr>
          <p:cNvPr id="11" name="Tekstin paikkamerkki 10"/>
          <p:cNvSpPr>
            <a:spLocks noGrp="1"/>
          </p:cNvSpPr>
          <p:nvPr>
            <p:ph type="body" sz="quarter" idx="14" hasCustomPrompt="1"/>
          </p:nvPr>
        </p:nvSpPr>
        <p:spPr>
          <a:xfrm>
            <a:off x="1152525" y="1311275"/>
            <a:ext cx="6838951" cy="594122"/>
          </a:xfrm>
        </p:spPr>
        <p:txBody>
          <a:bodyPr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 dirty="0"/>
              <a:t>Alaotsikko tai ingressi</a:t>
            </a:r>
          </a:p>
        </p:txBody>
      </p:sp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>
          <a:xfrm>
            <a:off x="1152526" y="2116899"/>
            <a:ext cx="6838950" cy="275037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:Otsikko,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Otsikko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:Otsikko,2sisältö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1152525" y="523174"/>
            <a:ext cx="6838950" cy="781838"/>
          </a:xfrm>
        </p:spPr>
        <p:txBody>
          <a:bodyPr/>
          <a:lstStyle>
            <a:lvl1pPr>
              <a:defRPr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Sisällön paikkamerkki 2"/>
          <p:cNvSpPr>
            <a:spLocks noGrp="1"/>
          </p:cNvSpPr>
          <p:nvPr>
            <p:ph sz="half" idx="1" hasCustomPrompt="1"/>
          </p:nvPr>
        </p:nvSpPr>
        <p:spPr>
          <a:xfrm>
            <a:off x="4496844" y="1311275"/>
            <a:ext cx="3494631" cy="35560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  <p:sp>
        <p:nvSpPr>
          <p:cNvPr id="11" name="Sisällön paikkamerkki 3"/>
          <p:cNvSpPr>
            <a:spLocks noGrp="1"/>
          </p:cNvSpPr>
          <p:nvPr>
            <p:ph sz="half" idx="2" hasCustomPrompt="1"/>
          </p:nvPr>
        </p:nvSpPr>
        <p:spPr>
          <a:xfrm>
            <a:off x="1152180" y="1311275"/>
            <a:ext cx="3206878" cy="35560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:Otsikko,ingressi,2sisältö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1152526" y="523873"/>
            <a:ext cx="6838950" cy="787401"/>
          </a:xfrm>
        </p:spPr>
        <p:txBody>
          <a:bodyPr/>
          <a:lstStyle>
            <a:lvl1pPr>
              <a:defRPr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Sisällön paikkamerkki 2"/>
          <p:cNvSpPr>
            <a:spLocks noGrp="1"/>
          </p:cNvSpPr>
          <p:nvPr>
            <p:ph sz="half" idx="1" hasCustomPrompt="1"/>
          </p:nvPr>
        </p:nvSpPr>
        <p:spPr>
          <a:xfrm>
            <a:off x="4597052" y="1763100"/>
            <a:ext cx="3394424" cy="3104174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Tx/>
              <a:buFont typeface="Arial" pitchFamily="34" charset="0"/>
              <a:buChar char="●"/>
              <a:tabLst/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  <p:sp>
        <p:nvSpPr>
          <p:cNvPr id="11" name="Sisällön paikkamerkki 3"/>
          <p:cNvSpPr>
            <a:spLocks noGrp="1"/>
          </p:cNvSpPr>
          <p:nvPr>
            <p:ph sz="half" idx="2" hasCustomPrompt="1"/>
          </p:nvPr>
        </p:nvSpPr>
        <p:spPr>
          <a:xfrm>
            <a:off x="1152525" y="1763099"/>
            <a:ext cx="3281689" cy="3104175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  <p:sp>
        <p:nvSpPr>
          <p:cNvPr id="14" name="Tekstin paikkamerkki 10"/>
          <p:cNvSpPr>
            <a:spLocks noGrp="1"/>
          </p:cNvSpPr>
          <p:nvPr>
            <p:ph type="body" sz="quarter" idx="14" hasCustomPrompt="1"/>
          </p:nvPr>
        </p:nvSpPr>
        <p:spPr>
          <a:xfrm>
            <a:off x="1152526" y="1311273"/>
            <a:ext cx="6838950" cy="396083"/>
          </a:xfrm>
        </p:spPr>
        <p:txBody>
          <a:bodyPr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 dirty="0"/>
              <a:t>Alaotsikko tai ingressi</a:t>
            </a:r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:Otsikko,sisältö,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1152526" y="523873"/>
            <a:ext cx="6838950" cy="787401"/>
          </a:xfrm>
        </p:spPr>
        <p:txBody>
          <a:bodyPr/>
          <a:lstStyle>
            <a:lvl1pPr>
              <a:defRPr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Sisällön paikkamerkki 2"/>
          <p:cNvSpPr>
            <a:spLocks noGrp="1"/>
          </p:cNvSpPr>
          <p:nvPr>
            <p:ph sz="half" idx="1" hasCustomPrompt="1"/>
          </p:nvPr>
        </p:nvSpPr>
        <p:spPr>
          <a:xfrm>
            <a:off x="3845490" y="1311275"/>
            <a:ext cx="4145985" cy="303212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i="1" baseline="0">
                <a:solidFill>
                  <a:srgbClr val="FF0000"/>
                </a:solidFill>
              </a:defRPr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dirty="0"/>
              <a:t>Lisää taulukko, kuva, </a:t>
            </a:r>
            <a:r>
              <a:rPr lang="fi-FI" dirty="0" err="1"/>
              <a:t>graafi</a:t>
            </a:r>
            <a:r>
              <a:rPr lang="fi-FI" dirty="0"/>
              <a:t> tai </a:t>
            </a:r>
            <a:r>
              <a:rPr lang="fi-FI" dirty="0" err="1"/>
              <a:t>SmartArt</a:t>
            </a:r>
            <a:r>
              <a:rPr lang="fi-FI" dirty="0"/>
              <a:t> kaavio napsauttamalla kuvaketta.</a:t>
            </a:r>
          </a:p>
        </p:txBody>
      </p:sp>
      <p:sp>
        <p:nvSpPr>
          <p:cNvPr id="11" name="Sisällön paikkamerkki 3"/>
          <p:cNvSpPr>
            <a:spLocks noGrp="1"/>
          </p:cNvSpPr>
          <p:nvPr>
            <p:ph sz="half" idx="2" hasCustomPrompt="1"/>
          </p:nvPr>
        </p:nvSpPr>
        <p:spPr>
          <a:xfrm>
            <a:off x="1152526" y="1311273"/>
            <a:ext cx="2555378" cy="3032127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,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sp>
        <p:nvSpPr>
          <p:cNvPr id="4" name="Tekstin paikkamerkki 3"/>
          <p:cNvSpPr>
            <a:spLocks noGrp="1"/>
          </p:cNvSpPr>
          <p:nvPr>
            <p:ph type="body" sz="half" idx="2" hasCustomPrompt="1"/>
          </p:nvPr>
        </p:nvSpPr>
        <p:spPr>
          <a:xfrm>
            <a:off x="1152526" y="4343399"/>
            <a:ext cx="6838949" cy="523876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buNone/>
              <a:defRPr sz="1600" b="0" baseline="0">
                <a:solidFill>
                  <a:schemeClr val="accent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dirty="0"/>
              <a:t>Kuvateksti</a:t>
            </a: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Sisällön paikkamerkki 3"/>
          <p:cNvSpPr>
            <a:spLocks noGrp="1"/>
          </p:cNvSpPr>
          <p:nvPr>
            <p:ph sz="half" idx="13" hasCustomPrompt="1"/>
          </p:nvPr>
        </p:nvSpPr>
        <p:spPr>
          <a:xfrm>
            <a:off x="1152526" y="1311274"/>
            <a:ext cx="6838950" cy="2941312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="0" i="1">
                <a:solidFill>
                  <a:srgbClr val="FF0000"/>
                </a:solidFill>
              </a:defRPr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dirty="0"/>
              <a:t>Lisää taulukko, kuva, </a:t>
            </a:r>
            <a:r>
              <a:rPr lang="fi-FI" dirty="0" err="1"/>
              <a:t>graafi</a:t>
            </a:r>
            <a:r>
              <a:rPr lang="fi-FI" dirty="0"/>
              <a:t> tai </a:t>
            </a:r>
            <a:r>
              <a:rPr lang="fi-FI" dirty="0" err="1"/>
              <a:t>SmartArt</a:t>
            </a:r>
            <a:r>
              <a:rPr lang="fi-FI" dirty="0"/>
              <a:t> kaavio napsauttamalla kuvaketta.</a:t>
            </a:r>
          </a:p>
        </p:txBody>
      </p:sp>
      <p:sp>
        <p:nvSpPr>
          <p:cNvPr id="10" name="Otsikko 9"/>
          <p:cNvSpPr>
            <a:spLocks noGrp="1"/>
          </p:cNvSpPr>
          <p:nvPr>
            <p:ph type="title" hasCustomPrompt="1"/>
          </p:nvPr>
        </p:nvSpPr>
        <p:spPr>
          <a:xfrm>
            <a:off x="1152526" y="523874"/>
            <a:ext cx="6838950" cy="787400"/>
          </a:xfrm>
        </p:spPr>
        <p:txBody>
          <a:bodyPr/>
          <a:lstStyle>
            <a:lvl1pPr>
              <a:defRPr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: Otsikko,teksti,pyöreä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1152525" y="523874"/>
            <a:ext cx="6838950" cy="787401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Tekstin paikkamerkki 10"/>
          <p:cNvSpPr>
            <a:spLocks noGrp="1"/>
          </p:cNvSpPr>
          <p:nvPr>
            <p:ph type="body" sz="quarter" idx="14" hasCustomPrompt="1"/>
          </p:nvPr>
        </p:nvSpPr>
        <p:spPr>
          <a:xfrm>
            <a:off x="1152526" y="1311273"/>
            <a:ext cx="2730542" cy="3032126"/>
          </a:xfrm>
        </p:spPr>
        <p:txBody>
          <a:bodyPr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 dirty="0"/>
              <a:t>Teksti</a:t>
            </a:r>
          </a:p>
        </p:txBody>
      </p:sp>
      <p:sp>
        <p:nvSpPr>
          <p:cNvPr id="11" name="Kuvan paikkamerkki 7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5091831" y="1352811"/>
            <a:ext cx="2929406" cy="2929406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none" lIns="0" tIns="0" rIns="0" anchor="t" anchorCtr="0"/>
          <a:lstStyle>
            <a:lvl1pPr marL="0" marR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2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kuva napsauttamalla kuvaketta. </a:t>
            </a:r>
            <a:br>
              <a:rPr lang="fi-FI" dirty="0"/>
            </a:br>
            <a:r>
              <a:rPr lang="fi-FI" dirty="0"/>
              <a:t>Halutessasi muuttaa kuvan rajausta aktivoi </a:t>
            </a:r>
            <a:br>
              <a:rPr lang="fi-FI" dirty="0"/>
            </a:br>
            <a:r>
              <a:rPr lang="fi-FI" dirty="0"/>
              <a:t>kuvalaatikko ja valitse </a:t>
            </a:r>
            <a:r>
              <a:rPr lang="fi-FI" dirty="0" err="1"/>
              <a:t>Muotoile-välilehdeltä</a:t>
            </a:r>
            <a:r>
              <a:rPr lang="fi-FI" dirty="0"/>
              <a:t> ’</a:t>
            </a:r>
            <a:br>
              <a:rPr lang="fi-FI" dirty="0"/>
            </a:br>
            <a:r>
              <a:rPr lang="fi-FI" dirty="0"/>
              <a:t>Rajaa’ työkalu &gt; voit siirtää kuvaa tai skaalata </a:t>
            </a:r>
            <a:br>
              <a:rPr lang="fi-FI" dirty="0"/>
            </a:br>
            <a:r>
              <a:rPr lang="fi-FI" dirty="0"/>
              <a:t>sitä suuremmaksi pallon sisällä. 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</a:t>
            </a:r>
            <a:br>
              <a:rPr lang="fi-FI" dirty="0"/>
            </a:br>
            <a:r>
              <a:rPr lang="fi-FI" dirty="0"/>
              <a:t>kulmissa olevista vaaleista palloista. Kun rajaus/</a:t>
            </a:r>
            <a:br>
              <a:rPr lang="fi-FI" dirty="0"/>
            </a:br>
            <a:r>
              <a:rPr lang="fi-FI" dirty="0"/>
              <a:t>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</a:t>
            </a:r>
            <a:br>
              <a:rPr lang="fi-FI" dirty="0"/>
            </a:br>
            <a:r>
              <a:rPr lang="fi-FI" dirty="0"/>
              <a:t>ja poista se </a:t>
            </a:r>
            <a:r>
              <a:rPr lang="fi-FI" dirty="0" err="1"/>
              <a:t>Delete-näppäimellä</a:t>
            </a:r>
            <a:r>
              <a:rPr lang="fi-FI" dirty="0"/>
              <a:t>. Klikkaa </a:t>
            </a:r>
            <a:br>
              <a:rPr lang="fi-FI" dirty="0"/>
            </a:br>
            <a:r>
              <a:rPr lang="fi-FI" dirty="0"/>
              <a:t>kuvaketta lisätäksesi uuden kuvan.</a:t>
            </a:r>
          </a:p>
        </p:txBody>
      </p:sp>
    </p:spTree>
    <p:extLst>
      <p:ext uri="{BB962C8B-B14F-4D97-AF65-F5344CB8AC3E}">
        <p14:creationId xmlns:p14="http://schemas.microsoft.com/office/powerpoint/2010/main" val="52096161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,sisältä,iso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sp>
        <p:nvSpPr>
          <p:cNvPr id="8" name="Kuvan paikkamerkki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648732" y="0"/>
            <a:ext cx="4495267" cy="5143500"/>
          </a:xfrm>
          <a:prstGeom prst="rect">
            <a:avLst/>
          </a:prstGeom>
          <a:ln w="19050">
            <a:noFill/>
          </a:ln>
          <a:effectLst/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200" b="0" i="1" baseline="0">
                <a:solidFill>
                  <a:srgbClr val="FF0000"/>
                </a:solidFill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kuva napsauttamalla kuvaketta. 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muuttaa kuvan rajausta aktivoi kuvalaatikko ja </a:t>
            </a:r>
            <a:br>
              <a:rPr lang="fi-FI" dirty="0"/>
            </a:br>
            <a:r>
              <a:rPr lang="fi-FI" dirty="0"/>
              <a:t>valitse </a:t>
            </a:r>
            <a:r>
              <a:rPr lang="fi-FI" dirty="0" err="1"/>
              <a:t>muotoile-välilehdeltä</a:t>
            </a:r>
            <a:r>
              <a:rPr lang="fi-FI" dirty="0"/>
              <a:t> ’Rajaa’ työkalu </a:t>
            </a:r>
            <a:br>
              <a:rPr lang="fi-FI" dirty="0"/>
            </a:br>
            <a:r>
              <a:rPr lang="fi-FI" dirty="0"/>
              <a:t>&gt; voit siirtää kuvaa tai skaalata sitä suuremmaksi laatikon sisällä.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</a:t>
            </a:r>
            <a:br>
              <a:rPr lang="fi-FI" dirty="0"/>
            </a:br>
            <a:r>
              <a:rPr lang="fi-FI" dirty="0"/>
              <a:t>olevista vaaleista palloista. 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Otsikko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Sisällön paikkamerkki 3"/>
          <p:cNvSpPr>
            <a:spLocks noGrp="1"/>
          </p:cNvSpPr>
          <p:nvPr>
            <p:ph sz="half" idx="2" hasCustomPrompt="1"/>
          </p:nvPr>
        </p:nvSpPr>
        <p:spPr>
          <a:xfrm>
            <a:off x="1152526" y="1311275"/>
            <a:ext cx="3496207" cy="3556000"/>
          </a:xfrm>
        </p:spPr>
        <p:txBody>
          <a:bodyPr>
            <a:noAutofit/>
          </a:bodyPr>
          <a:lstStyle>
            <a:lvl1pPr>
              <a:buClr>
                <a:schemeClr val="accent2">
                  <a:lumMod val="75000"/>
                </a:schemeClr>
              </a:buClr>
              <a:defRPr sz="2000">
                <a:solidFill>
                  <a:schemeClr val="tx1"/>
                </a:solidFill>
              </a:defRPr>
            </a:lvl1pPr>
            <a:lvl2pPr>
              <a:buClr>
                <a:schemeClr val="accent2">
                  <a:lumMod val="75000"/>
                </a:schemeClr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600">
                <a:solidFill>
                  <a:schemeClr val="tx1"/>
                </a:solidFill>
              </a:defRPr>
            </a:lvl3pPr>
            <a:lvl4pPr>
              <a:buNone/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, iso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/>
          <p:cNvSpPr>
            <a:spLocks noGrp="1"/>
          </p:cNvSpPr>
          <p:nvPr>
            <p:ph type="ctrTitle" hasCustomPrompt="1"/>
          </p:nvPr>
        </p:nvSpPr>
        <p:spPr>
          <a:xfrm>
            <a:off x="1152525" y="3103061"/>
            <a:ext cx="6838950" cy="1248906"/>
          </a:xfrm>
        </p:spPr>
        <p:txBody>
          <a:bodyPr anchor="b" anchorCtr="0">
            <a:noAutofit/>
          </a:bodyPr>
          <a:lstStyle>
            <a:lvl1pPr algn="r">
              <a:lnSpc>
                <a:spcPts val="2800"/>
              </a:lnSpc>
              <a:defRPr lang="fi-FI" sz="2400" b="1" kern="1200" baseline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Esitystä elävöittävät ja keventävät </a:t>
            </a:r>
            <a:r>
              <a:rPr lang="fi-FI" dirty="0" err="1"/>
              <a:t>välidiat</a:t>
            </a:r>
            <a:r>
              <a:rPr lang="fi-FI" dirty="0"/>
              <a:t>.</a:t>
            </a:r>
            <a:br>
              <a:rPr lang="fi-FI" dirty="0"/>
            </a:br>
            <a:r>
              <a:rPr lang="fi-FI" dirty="0" err="1"/>
              <a:t>Välidiassa</a:t>
            </a:r>
            <a:r>
              <a:rPr lang="fi-FI" dirty="0"/>
              <a:t> voi väripohjan (ja pallokuvan) sijaan olla iso kuva ja lyhyt tekstinosto.</a:t>
            </a:r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8401045" y="4343399"/>
            <a:ext cx="342900" cy="250029"/>
          </a:xfrm>
        </p:spPr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Kuvan paikkamerkki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" y="0"/>
            <a:ext cx="9151200" cy="5143500"/>
          </a:xfrm>
          <a:prstGeom prst="rect">
            <a:avLst/>
          </a:prstGeom>
        </p:spPr>
        <p:txBody>
          <a:bodyPr lIns="180000" tIns="180000" rIns="18000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2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dian taustalle iso 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</a:t>
            </a:r>
            <a:br>
              <a:rPr lang="fi-FI" dirty="0"/>
            </a:br>
            <a:r>
              <a:rPr lang="fi-FI" dirty="0"/>
              <a:t>&gt; voit siirtää kuvaa tai skaalata sitä suuremmaksi valintalaatikon sisällä. </a:t>
            </a: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 Kun rajaus/skaalaus on sopiva, klikkaa kuvan ulkopuolelle. </a:t>
            </a:r>
            <a:br>
              <a:rPr lang="fi-FI" dirty="0"/>
            </a:br>
            <a:r>
              <a:rPr lang="fi-FI" dirty="0"/>
              <a:t>Tekstilaatikon saat näkyville, kun aktivoit kuvan ja valitset ’vie taakse’ (Muotoile &gt; Siirrä taaksepäin &gt; Vie taakse / </a:t>
            </a:r>
            <a:br>
              <a:rPr lang="fi-FI" dirty="0"/>
            </a:br>
            <a:r>
              <a:rPr lang="fi-FI" dirty="0"/>
              <a:t>hiiren oikea painike &gt; Vie taakse). 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kuva, tuo kuva eteen, poista kuva </a:t>
            </a:r>
            <a:r>
              <a:rPr lang="fi-FI" dirty="0" err="1"/>
              <a:t>Delete-näppäimellä</a:t>
            </a:r>
            <a:r>
              <a:rPr lang="fi-FI" dirty="0"/>
              <a:t> ja klikkaa kuvaketta lisätäksesi uuden kuvan.</a:t>
            </a:r>
            <a:br>
              <a:rPr lang="fi-FI" dirty="0"/>
            </a:br>
            <a:r>
              <a:rPr lang="fi-FI" dirty="0"/>
              <a:t>Muista viedä kuva taakse, että tekstit näkyvät.</a:t>
            </a:r>
          </a:p>
        </p:txBody>
      </p:sp>
    </p:spTree>
    <p:extLst>
      <p:ext uri="{BB962C8B-B14F-4D97-AF65-F5344CB8AC3E}">
        <p14:creationId xmlns:p14="http://schemas.microsoft.com/office/powerpoint/2010/main" val="279478930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, petroo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>
          <a:xfrm>
            <a:off x="1152524" y="523874"/>
            <a:ext cx="3657470" cy="3819526"/>
          </a:xfrm>
        </p:spPr>
        <p:txBody>
          <a:bodyPr anchor="ctr" anchorCtr="0"/>
          <a:lstStyle>
            <a:lvl1pPr>
              <a:lnSpc>
                <a:spcPts val="2800"/>
              </a:lnSpc>
              <a:defRPr b="1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Esitystä elävöittävät ja</a:t>
            </a:r>
            <a:br>
              <a:rPr lang="fi-FI" dirty="0"/>
            </a:br>
            <a:r>
              <a:rPr lang="fi-FI" dirty="0"/>
              <a:t>keventävät </a:t>
            </a:r>
            <a:r>
              <a:rPr lang="fi-FI" dirty="0" err="1"/>
              <a:t>välidiat</a:t>
            </a:r>
            <a:r>
              <a:rPr lang="fi-FI" dirty="0"/>
              <a:t>.</a:t>
            </a:r>
            <a:br>
              <a:rPr lang="fi-FI" dirty="0"/>
            </a:br>
            <a:r>
              <a:rPr lang="fi-FI" dirty="0" err="1"/>
              <a:t>Välidiassa</a:t>
            </a:r>
            <a:r>
              <a:rPr lang="fi-FI" dirty="0"/>
              <a:t> on lyhyt tekstinosto sekä pallokuva. Myös harkittu tekstinosto ilman kuvaa toimii </a:t>
            </a:r>
            <a:r>
              <a:rPr lang="fi-FI" dirty="0" err="1"/>
              <a:t>välidiassa</a:t>
            </a:r>
            <a:r>
              <a:rPr lang="fi-FI" dirty="0"/>
              <a:t> hyvin.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9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4809994" y="560212"/>
            <a:ext cx="3734531" cy="3734531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2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</p:spTree>
    <p:extLst>
      <p:ext uri="{BB962C8B-B14F-4D97-AF65-F5344CB8AC3E}">
        <p14:creationId xmlns:p14="http://schemas.microsoft.com/office/powerpoint/2010/main" val="1355539044"/>
      </p:ext>
    </p:extLst>
  </p:cSld>
  <p:clrMapOvr>
    <a:masterClrMapping/>
  </p:clrMapOvr>
  <p:transition>
    <p:fade/>
  </p:transition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ei kuvaa, OK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8" name="Otsikko 1"/>
          <p:cNvSpPr>
            <a:spLocks noGrp="1"/>
          </p:cNvSpPr>
          <p:nvPr>
            <p:ph type="ctrTitle" hasCustomPrompt="1"/>
          </p:nvPr>
        </p:nvSpPr>
        <p:spPr>
          <a:xfrm>
            <a:off x="1152525" y="1311274"/>
            <a:ext cx="6838950" cy="1983069"/>
          </a:xfrm>
        </p:spPr>
        <p:txBody>
          <a:bodyPr>
            <a:noAutofit/>
          </a:bodyPr>
          <a:lstStyle>
            <a:lvl1pPr algn="r">
              <a:lnSpc>
                <a:spcPts val="3600"/>
              </a:lnSpc>
              <a:defRPr sz="32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KANSI, EI KUVAA, OKRA</a:t>
            </a:r>
            <a:br>
              <a:rPr lang="fi-FI" dirty="0"/>
            </a:br>
            <a:r>
              <a:rPr lang="fi-FI" dirty="0"/>
              <a:t>Esityksen nimi mustalla tekstillä </a:t>
            </a:r>
            <a:br>
              <a:rPr lang="fi-FI" dirty="0"/>
            </a:br>
            <a:r>
              <a:rPr lang="fi-FI" dirty="0"/>
              <a:t>yhdellä tai useammalla rivillä</a:t>
            </a:r>
          </a:p>
        </p:txBody>
      </p:sp>
      <p:sp>
        <p:nvSpPr>
          <p:cNvPr id="6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152525" y="3294344"/>
            <a:ext cx="6838949" cy="1049055"/>
          </a:xfrm>
        </p:spPr>
        <p:txBody>
          <a:bodyPr anchor="b" anchorCtr="0">
            <a:noAutofit/>
          </a:bodyPr>
          <a:lstStyle>
            <a:lvl1pPr marL="0" indent="0" algn="r"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215938213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, OK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3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4809994" y="560212"/>
            <a:ext cx="3734531" cy="3734531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2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7" name="Otsikko 1"/>
          <p:cNvSpPr>
            <a:spLocks noGrp="1"/>
          </p:cNvSpPr>
          <p:nvPr>
            <p:ph type="title" hasCustomPrompt="1"/>
          </p:nvPr>
        </p:nvSpPr>
        <p:spPr>
          <a:xfrm>
            <a:off x="1152524" y="523874"/>
            <a:ext cx="3657470" cy="3819526"/>
          </a:xfrm>
        </p:spPr>
        <p:txBody>
          <a:bodyPr anchor="ctr" anchorCtr="0"/>
          <a:lstStyle>
            <a:lvl1pPr>
              <a:lnSpc>
                <a:spcPts val="2800"/>
              </a:lnSpc>
              <a:defRPr b="1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Esitystä elävöittävät ja</a:t>
            </a:r>
            <a:br>
              <a:rPr lang="fi-FI" dirty="0"/>
            </a:br>
            <a:r>
              <a:rPr lang="fi-FI" dirty="0"/>
              <a:t>keventävät </a:t>
            </a:r>
            <a:r>
              <a:rPr lang="fi-FI" dirty="0" err="1"/>
              <a:t>välidiat</a:t>
            </a:r>
            <a:r>
              <a:rPr lang="fi-FI" dirty="0"/>
              <a:t>.</a:t>
            </a:r>
            <a:br>
              <a:rPr lang="fi-FI" dirty="0"/>
            </a:br>
            <a:r>
              <a:rPr lang="fi-FI" dirty="0" err="1"/>
              <a:t>Välidiassa</a:t>
            </a:r>
            <a:r>
              <a:rPr lang="fi-FI" dirty="0"/>
              <a:t> on lyhyt tekstinosto sekä pallokuva. Myös harkittu tekstinosto ilman kuvaa toimii </a:t>
            </a:r>
            <a:r>
              <a:rPr lang="fi-FI" dirty="0" err="1"/>
              <a:t>välidiassa</a:t>
            </a:r>
            <a:r>
              <a:rPr lang="fi-FI" dirty="0"/>
              <a:t> hyvin.</a:t>
            </a:r>
          </a:p>
        </p:txBody>
      </p:sp>
    </p:spTree>
    <p:extLst>
      <p:ext uri="{BB962C8B-B14F-4D97-AF65-F5344CB8AC3E}">
        <p14:creationId xmlns:p14="http://schemas.microsoft.com/office/powerpoint/2010/main" val="1305143706"/>
      </p:ext>
    </p:extLst>
  </p:cSld>
  <p:clrMapOvr>
    <a:masterClrMapping/>
  </p:clrMapOvr>
  <p:transition>
    <p:fade/>
  </p:transition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, LI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4809994" y="560212"/>
            <a:ext cx="3734531" cy="3734531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2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7" name="Otsikko 1"/>
          <p:cNvSpPr>
            <a:spLocks noGrp="1"/>
          </p:cNvSpPr>
          <p:nvPr>
            <p:ph type="title" hasCustomPrompt="1"/>
          </p:nvPr>
        </p:nvSpPr>
        <p:spPr>
          <a:xfrm>
            <a:off x="1152524" y="523874"/>
            <a:ext cx="3657470" cy="3819526"/>
          </a:xfrm>
        </p:spPr>
        <p:txBody>
          <a:bodyPr anchor="ctr" anchorCtr="0"/>
          <a:lstStyle>
            <a:lvl1pPr>
              <a:lnSpc>
                <a:spcPts val="2800"/>
              </a:lnSpc>
              <a:defRPr b="1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Esitystä elävöittävät ja</a:t>
            </a:r>
            <a:br>
              <a:rPr lang="fi-FI" dirty="0"/>
            </a:br>
            <a:r>
              <a:rPr lang="fi-FI" dirty="0"/>
              <a:t>keventävät </a:t>
            </a:r>
            <a:r>
              <a:rPr lang="fi-FI" dirty="0" err="1"/>
              <a:t>välidiat</a:t>
            </a:r>
            <a:r>
              <a:rPr lang="fi-FI" dirty="0"/>
              <a:t>.</a:t>
            </a:r>
            <a:br>
              <a:rPr lang="fi-FI" dirty="0"/>
            </a:br>
            <a:r>
              <a:rPr lang="fi-FI" dirty="0" err="1"/>
              <a:t>Välidiassa</a:t>
            </a:r>
            <a:r>
              <a:rPr lang="fi-FI" dirty="0"/>
              <a:t> on lyhyt tekstinosto sekä pallokuva. Myös harkittu tekstinosto ilman kuvaa toimii </a:t>
            </a:r>
            <a:r>
              <a:rPr lang="fi-FI" dirty="0" err="1"/>
              <a:t>välidiassa</a:t>
            </a:r>
            <a:r>
              <a:rPr lang="fi-FI" dirty="0"/>
              <a:t> hyvin.</a:t>
            </a:r>
          </a:p>
        </p:txBody>
      </p:sp>
    </p:spTree>
    <p:extLst>
      <p:ext uri="{BB962C8B-B14F-4D97-AF65-F5344CB8AC3E}">
        <p14:creationId xmlns:p14="http://schemas.microsoft.com/office/powerpoint/2010/main" val="2809872629"/>
      </p:ext>
    </p:extLst>
  </p:cSld>
  <p:clrMapOvr>
    <a:masterClrMapping/>
  </p:clrMapOvr>
  <p:transition>
    <p:fade/>
  </p:transition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DIA, HARM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4809994" y="560212"/>
            <a:ext cx="3734531" cy="3734531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2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7" name="Otsikko 1"/>
          <p:cNvSpPr>
            <a:spLocks noGrp="1"/>
          </p:cNvSpPr>
          <p:nvPr>
            <p:ph type="title" hasCustomPrompt="1"/>
          </p:nvPr>
        </p:nvSpPr>
        <p:spPr>
          <a:xfrm>
            <a:off x="1152524" y="523874"/>
            <a:ext cx="3657470" cy="3819526"/>
          </a:xfrm>
        </p:spPr>
        <p:txBody>
          <a:bodyPr anchor="ctr" anchorCtr="0"/>
          <a:lstStyle>
            <a:lvl1pPr>
              <a:lnSpc>
                <a:spcPts val="2800"/>
              </a:lnSpc>
              <a:defRPr b="1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Esitystä elävöittävät ja</a:t>
            </a:r>
            <a:br>
              <a:rPr lang="fi-FI" dirty="0"/>
            </a:br>
            <a:r>
              <a:rPr lang="fi-FI" dirty="0"/>
              <a:t>keventävät </a:t>
            </a:r>
            <a:r>
              <a:rPr lang="fi-FI" dirty="0" err="1"/>
              <a:t>välidiat</a:t>
            </a:r>
            <a:r>
              <a:rPr lang="fi-FI" dirty="0"/>
              <a:t>.</a:t>
            </a:r>
            <a:br>
              <a:rPr lang="fi-FI" dirty="0"/>
            </a:br>
            <a:r>
              <a:rPr lang="fi-FI" dirty="0" err="1"/>
              <a:t>Välidiassa</a:t>
            </a:r>
            <a:r>
              <a:rPr lang="fi-FI" dirty="0"/>
              <a:t> on lyhyt tekstinosto sekä pallokuva. Myös harkittu tekstinosto ilman kuvaa toimii </a:t>
            </a:r>
            <a:r>
              <a:rPr lang="fi-FI" dirty="0" err="1"/>
              <a:t>välidiassa</a:t>
            </a:r>
            <a:r>
              <a:rPr lang="fi-FI" dirty="0"/>
              <a:t> hyvin.</a:t>
            </a:r>
          </a:p>
        </p:txBody>
      </p:sp>
    </p:spTree>
    <p:extLst>
      <p:ext uri="{BB962C8B-B14F-4D97-AF65-F5344CB8AC3E}">
        <p14:creationId xmlns:p14="http://schemas.microsoft.com/office/powerpoint/2010/main" val="3291029633"/>
      </p:ext>
    </p:extLst>
  </p:cSld>
  <p:clrMapOvr>
    <a:masterClrMapping/>
  </p:clrMapOvr>
  <p:transition>
    <p:fade/>
  </p:transition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hjä(+taust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940167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hjä,vai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42B02-74FC-4320-A08D-C58DA89F77A2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39" y="4326094"/>
            <a:ext cx="722475" cy="53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431187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607655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ei kuvaa, LI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" y="0"/>
            <a:ext cx="9141289" cy="5143499"/>
          </a:xfrm>
          <a:prstGeom prst="rect">
            <a:avLst/>
          </a:prstGeom>
        </p:spPr>
      </p:pic>
      <p:sp>
        <p:nvSpPr>
          <p:cNvPr id="5" name="Otsikko 1"/>
          <p:cNvSpPr>
            <a:spLocks noGrp="1"/>
          </p:cNvSpPr>
          <p:nvPr>
            <p:ph type="ctrTitle" hasCustomPrompt="1"/>
          </p:nvPr>
        </p:nvSpPr>
        <p:spPr>
          <a:xfrm>
            <a:off x="1152525" y="1311274"/>
            <a:ext cx="6838950" cy="1983069"/>
          </a:xfrm>
        </p:spPr>
        <p:txBody>
          <a:bodyPr>
            <a:noAutofit/>
          </a:bodyPr>
          <a:lstStyle>
            <a:lvl1pPr algn="r">
              <a:lnSpc>
                <a:spcPts val="3600"/>
              </a:lnSpc>
              <a:defRPr sz="32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KANSI, EI KUVAA, LIME</a:t>
            </a:r>
            <a:br>
              <a:rPr lang="fi-FI" dirty="0"/>
            </a:br>
            <a:r>
              <a:rPr lang="fi-FI" dirty="0"/>
              <a:t>Esityksen nimi mustalla tekstillä yhdellä tai useammalla rivillä</a:t>
            </a:r>
          </a:p>
        </p:txBody>
      </p:sp>
      <p:sp>
        <p:nvSpPr>
          <p:cNvPr id="7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152525" y="3294344"/>
            <a:ext cx="6838949" cy="1049055"/>
          </a:xfrm>
        </p:spPr>
        <p:txBody>
          <a:bodyPr anchor="b" anchorCtr="0">
            <a:noAutofit/>
          </a:bodyPr>
          <a:lstStyle>
            <a:lvl1pPr marL="0" indent="0" algn="r"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392149096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ei kuvaa, HARM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5" name="Otsikko 1"/>
          <p:cNvSpPr>
            <a:spLocks noGrp="1"/>
          </p:cNvSpPr>
          <p:nvPr>
            <p:ph type="ctrTitle" hasCustomPrompt="1"/>
          </p:nvPr>
        </p:nvSpPr>
        <p:spPr>
          <a:xfrm>
            <a:off x="1152525" y="1311274"/>
            <a:ext cx="6838950" cy="1983069"/>
          </a:xfrm>
        </p:spPr>
        <p:txBody>
          <a:bodyPr>
            <a:noAutofit/>
          </a:bodyPr>
          <a:lstStyle>
            <a:lvl1pPr algn="r">
              <a:lnSpc>
                <a:spcPts val="3600"/>
              </a:lnSpc>
              <a:defRPr sz="32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KANSI, EI KUVAA, HARMAA</a:t>
            </a:r>
            <a:br>
              <a:rPr lang="fi-FI" dirty="0"/>
            </a:br>
            <a:r>
              <a:rPr lang="fi-FI" dirty="0"/>
              <a:t>Esityksen nimi mustalla tekstillä yhdellä tai useammalla rivillä</a:t>
            </a:r>
          </a:p>
        </p:txBody>
      </p:sp>
      <p:sp>
        <p:nvSpPr>
          <p:cNvPr id="7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152525" y="3294344"/>
            <a:ext cx="6838949" cy="1049055"/>
          </a:xfrm>
        </p:spPr>
        <p:txBody>
          <a:bodyPr anchor="b" anchorCtr="0">
            <a:noAutofit/>
          </a:bodyPr>
          <a:lstStyle>
            <a:lvl1pPr marL="0" indent="0" algn="r"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372848659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iso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/>
          <p:cNvSpPr>
            <a:spLocks noGrp="1"/>
          </p:cNvSpPr>
          <p:nvPr>
            <p:ph type="ctrTitle" hasCustomPrompt="1"/>
          </p:nvPr>
        </p:nvSpPr>
        <p:spPr>
          <a:xfrm>
            <a:off x="1152525" y="1311274"/>
            <a:ext cx="6838950" cy="1983069"/>
          </a:xfrm>
        </p:spPr>
        <p:txBody>
          <a:bodyPr>
            <a:noAutofit/>
          </a:bodyPr>
          <a:lstStyle>
            <a:lvl1pPr algn="r">
              <a:lnSpc>
                <a:spcPts val="3600"/>
              </a:lnSpc>
              <a:defRPr sz="32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KANSI, ISO KUVA</a:t>
            </a:r>
            <a:br>
              <a:rPr lang="fi-FI" dirty="0"/>
            </a:br>
            <a:r>
              <a:rPr lang="fi-FI" dirty="0"/>
              <a:t>Esityksen nimi mustalla tai valkoisella tekstillä näkyvään kohtaan asemoituna</a:t>
            </a:r>
          </a:p>
        </p:txBody>
      </p:sp>
      <p:sp>
        <p:nvSpPr>
          <p:cNvPr id="7" name="Kuvan paikkamerkki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" y="0"/>
            <a:ext cx="9151200" cy="5143500"/>
          </a:xfrm>
          <a:prstGeom prst="rect">
            <a:avLst/>
          </a:prstGeom>
        </p:spPr>
        <p:txBody>
          <a:bodyPr lIns="180000" tIns="180000" rIns="18000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2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dian taustalle iso kansikuva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</a:t>
            </a:r>
            <a:br>
              <a:rPr lang="fi-FI" dirty="0"/>
            </a:br>
            <a:r>
              <a:rPr lang="fi-FI" dirty="0"/>
              <a:t>&gt; voit siirtää kuvaa tai skaalata sitä suuremmaksi valintalaatikon sisällä. </a:t>
            </a: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 Kun rajaus/skaalaus on sopiva, klikkaa kuvan ulkopuolelle. </a:t>
            </a:r>
            <a:br>
              <a:rPr lang="fi-FI" dirty="0"/>
            </a:br>
            <a:r>
              <a:rPr lang="fi-FI" dirty="0"/>
              <a:t>Tekstilaatikot palaavat näkyville, kun aktivoit kuvan ja valitset ’vie taakse’ (Muotoile &gt; Siirrä taaksepäin &gt; Vie taakse / hiiren oikea painike </a:t>
            </a:r>
            <a:br>
              <a:rPr lang="fi-FI" dirty="0"/>
            </a:br>
            <a:r>
              <a:rPr lang="fi-FI" dirty="0"/>
              <a:t>&gt; Vie taakse). Muista varmistaa, että myös </a:t>
            </a:r>
            <a:r>
              <a:rPr lang="fi-FI" dirty="0" err="1"/>
              <a:t>SYKE-logo</a:t>
            </a:r>
            <a:r>
              <a:rPr lang="fi-FI" dirty="0"/>
              <a:t> on kansisivulla näkyvissä! Logon voit tarvittaessa kopioida ohjesivulta (s. 1).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kuva, tuo kuva eteen, poista kuva </a:t>
            </a:r>
            <a:br>
              <a:rPr lang="fi-FI" dirty="0"/>
            </a:br>
            <a:r>
              <a:rPr lang="fi-FI" dirty="0" err="1"/>
              <a:t>Delete-näppäimellä</a:t>
            </a:r>
            <a:r>
              <a:rPr lang="fi-FI" dirty="0"/>
              <a:t> ja klikkaa kuvaketta lisätäksesi uuden kuvan.</a:t>
            </a:r>
            <a:br>
              <a:rPr lang="fi-FI" dirty="0"/>
            </a:br>
            <a:r>
              <a:rPr lang="fi-FI" dirty="0"/>
              <a:t>Muista viedä kuva taakse, että tekstit näkyvät.</a:t>
            </a:r>
          </a:p>
        </p:txBody>
      </p:sp>
      <p:sp>
        <p:nvSpPr>
          <p:cNvPr id="5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152525" y="3294344"/>
            <a:ext cx="6838949" cy="1049055"/>
          </a:xfrm>
        </p:spPr>
        <p:txBody>
          <a:bodyPr anchor="b" anchorCtr="0">
            <a:noAutofit/>
          </a:bodyPr>
          <a:lstStyle>
            <a:lvl1pPr marL="0" indent="0" algn="r"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PALLOkuva, petroo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8" name="Otsikko 1"/>
          <p:cNvSpPr>
            <a:spLocks noGrp="1"/>
          </p:cNvSpPr>
          <p:nvPr>
            <p:ph type="ctrTitle" hasCustomPrompt="1"/>
          </p:nvPr>
        </p:nvSpPr>
        <p:spPr>
          <a:xfrm>
            <a:off x="1152525" y="523875"/>
            <a:ext cx="4396505" cy="2695314"/>
          </a:xfrm>
        </p:spPr>
        <p:txBody>
          <a:bodyPr>
            <a:noAutofit/>
          </a:bodyPr>
          <a:lstStyle>
            <a:lvl1pPr algn="l">
              <a:lnSpc>
                <a:spcPts val="3400"/>
              </a:lnSpc>
              <a:defRPr sz="32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PALLO-KANSI, PETROOLI</a:t>
            </a:r>
            <a:br>
              <a:rPr lang="fi-FI" dirty="0"/>
            </a:br>
            <a:r>
              <a:rPr lang="fi-FI" dirty="0"/>
              <a:t>Tekstin rivitys</a:t>
            </a:r>
            <a:br>
              <a:rPr lang="fi-FI" dirty="0"/>
            </a:br>
            <a:r>
              <a:rPr lang="fi-FI" dirty="0"/>
              <a:t>pallokuvan</a:t>
            </a:r>
            <a:br>
              <a:rPr lang="fi-FI" dirty="0"/>
            </a:br>
            <a:r>
              <a:rPr lang="fi-FI" dirty="0"/>
              <a:t>reunaa </a:t>
            </a:r>
            <a:br>
              <a:rPr lang="fi-FI" dirty="0"/>
            </a:br>
            <a:r>
              <a:rPr lang="fi-FI" dirty="0"/>
              <a:t>muotoillen</a:t>
            </a:r>
          </a:p>
        </p:txBody>
      </p:sp>
      <p:sp>
        <p:nvSpPr>
          <p:cNvPr id="10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152525" y="3294344"/>
            <a:ext cx="6838949" cy="1049055"/>
          </a:xfrm>
        </p:spPr>
        <p:txBody>
          <a:bodyPr anchor="b" anchorCtr="0">
            <a:noAutofit/>
          </a:bodyPr>
          <a:lstStyle>
            <a:lvl1pPr marL="0" indent="0" algn="l">
              <a:lnSpc>
                <a:spcPts val="2000"/>
              </a:lnSpc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  <p:sp>
        <p:nvSpPr>
          <p:cNvPr id="7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4809994" y="560212"/>
            <a:ext cx="3734531" cy="3734531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2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</p:spTree>
    <p:extLst>
      <p:ext uri="{BB962C8B-B14F-4D97-AF65-F5344CB8AC3E}">
        <p14:creationId xmlns:p14="http://schemas.microsoft.com/office/powerpoint/2010/main" val="383327486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PALLOkuva, OK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6" name="Otsikko 1"/>
          <p:cNvSpPr>
            <a:spLocks noGrp="1"/>
          </p:cNvSpPr>
          <p:nvPr>
            <p:ph type="ctrTitle" hasCustomPrompt="1"/>
          </p:nvPr>
        </p:nvSpPr>
        <p:spPr>
          <a:xfrm>
            <a:off x="1152525" y="523875"/>
            <a:ext cx="4396505" cy="2695314"/>
          </a:xfrm>
        </p:spPr>
        <p:txBody>
          <a:bodyPr>
            <a:noAutofit/>
          </a:bodyPr>
          <a:lstStyle>
            <a:lvl1pPr algn="l">
              <a:lnSpc>
                <a:spcPts val="3400"/>
              </a:lnSpc>
              <a:defRPr sz="32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PALLO-KANSI, </a:t>
            </a:r>
            <a:br>
              <a:rPr lang="fi-FI" dirty="0"/>
            </a:br>
            <a:r>
              <a:rPr lang="fi-FI" dirty="0"/>
              <a:t>OKRA</a:t>
            </a:r>
            <a:br>
              <a:rPr lang="fi-FI" dirty="0"/>
            </a:br>
            <a:r>
              <a:rPr lang="fi-FI" dirty="0"/>
              <a:t>Tekstin rivitys</a:t>
            </a:r>
            <a:br>
              <a:rPr lang="fi-FI" dirty="0"/>
            </a:br>
            <a:r>
              <a:rPr lang="fi-FI" dirty="0"/>
              <a:t>pallokuvan</a:t>
            </a:r>
            <a:br>
              <a:rPr lang="fi-FI" dirty="0"/>
            </a:br>
            <a:r>
              <a:rPr lang="fi-FI" dirty="0"/>
              <a:t>reunaa </a:t>
            </a:r>
            <a:br>
              <a:rPr lang="fi-FI" dirty="0"/>
            </a:br>
            <a:r>
              <a:rPr lang="fi-FI" dirty="0"/>
              <a:t>muotoillen</a:t>
            </a:r>
          </a:p>
        </p:txBody>
      </p:sp>
      <p:sp>
        <p:nvSpPr>
          <p:cNvPr id="7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4809994" y="560212"/>
            <a:ext cx="3734531" cy="3734531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2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8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152525" y="3294344"/>
            <a:ext cx="6838949" cy="1049055"/>
          </a:xfrm>
        </p:spPr>
        <p:txBody>
          <a:bodyPr anchor="b" anchorCtr="0">
            <a:noAutofit/>
          </a:bodyPr>
          <a:lstStyle>
            <a:lvl1pPr marL="0" indent="0" algn="l">
              <a:lnSpc>
                <a:spcPts val="2000"/>
              </a:lnSpc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349120443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PALLOkuva, LI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7" name="Otsikko 1"/>
          <p:cNvSpPr>
            <a:spLocks noGrp="1"/>
          </p:cNvSpPr>
          <p:nvPr>
            <p:ph type="ctrTitle" hasCustomPrompt="1"/>
          </p:nvPr>
        </p:nvSpPr>
        <p:spPr>
          <a:xfrm>
            <a:off x="1152525" y="523875"/>
            <a:ext cx="4396505" cy="2695314"/>
          </a:xfrm>
        </p:spPr>
        <p:txBody>
          <a:bodyPr>
            <a:noAutofit/>
          </a:bodyPr>
          <a:lstStyle>
            <a:lvl1pPr algn="l">
              <a:lnSpc>
                <a:spcPts val="3400"/>
              </a:lnSpc>
              <a:defRPr sz="32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PALLO-KANSI, </a:t>
            </a:r>
            <a:br>
              <a:rPr lang="fi-FI" dirty="0"/>
            </a:br>
            <a:r>
              <a:rPr lang="fi-FI" dirty="0"/>
              <a:t>LIME</a:t>
            </a:r>
            <a:br>
              <a:rPr lang="fi-FI" dirty="0"/>
            </a:br>
            <a:r>
              <a:rPr lang="fi-FI" dirty="0"/>
              <a:t>Tekstin rivitys</a:t>
            </a:r>
            <a:br>
              <a:rPr lang="fi-FI" dirty="0"/>
            </a:br>
            <a:r>
              <a:rPr lang="fi-FI" dirty="0"/>
              <a:t>pallokuvan</a:t>
            </a:r>
            <a:br>
              <a:rPr lang="fi-FI" dirty="0"/>
            </a:br>
            <a:r>
              <a:rPr lang="fi-FI" dirty="0"/>
              <a:t>reunaa </a:t>
            </a:r>
            <a:br>
              <a:rPr lang="fi-FI" dirty="0"/>
            </a:br>
            <a:r>
              <a:rPr lang="fi-FI" dirty="0"/>
              <a:t>muotoillen</a:t>
            </a:r>
          </a:p>
        </p:txBody>
      </p:sp>
      <p:sp>
        <p:nvSpPr>
          <p:cNvPr id="8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4809994" y="560212"/>
            <a:ext cx="3734531" cy="3734531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2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9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152525" y="3294344"/>
            <a:ext cx="6838949" cy="1049055"/>
          </a:xfrm>
        </p:spPr>
        <p:txBody>
          <a:bodyPr anchor="b" anchorCtr="0">
            <a:noAutofit/>
          </a:bodyPr>
          <a:lstStyle>
            <a:lvl1pPr marL="0" indent="0" algn="l">
              <a:lnSpc>
                <a:spcPts val="2000"/>
              </a:lnSpc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318163226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NSI, PALLOkuva, HARM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499"/>
          </a:xfrm>
          <a:prstGeom prst="rect">
            <a:avLst/>
          </a:prstGeom>
        </p:spPr>
      </p:pic>
      <p:sp>
        <p:nvSpPr>
          <p:cNvPr id="7" name="Otsikko 1"/>
          <p:cNvSpPr>
            <a:spLocks noGrp="1"/>
          </p:cNvSpPr>
          <p:nvPr>
            <p:ph type="ctrTitle" hasCustomPrompt="1"/>
          </p:nvPr>
        </p:nvSpPr>
        <p:spPr>
          <a:xfrm>
            <a:off x="1152525" y="523875"/>
            <a:ext cx="4396505" cy="2695314"/>
          </a:xfrm>
        </p:spPr>
        <p:txBody>
          <a:bodyPr>
            <a:noAutofit/>
          </a:bodyPr>
          <a:lstStyle>
            <a:lvl1pPr algn="l">
              <a:lnSpc>
                <a:spcPts val="3400"/>
              </a:lnSpc>
              <a:defRPr sz="3200" b="1" baseline="0"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PALLO-KANSI, HARMAA</a:t>
            </a:r>
            <a:br>
              <a:rPr lang="fi-FI" dirty="0"/>
            </a:br>
            <a:r>
              <a:rPr lang="fi-FI" dirty="0"/>
              <a:t>Tekstin rivitys</a:t>
            </a:r>
            <a:br>
              <a:rPr lang="fi-FI" dirty="0"/>
            </a:br>
            <a:r>
              <a:rPr lang="fi-FI" dirty="0"/>
              <a:t>pallokuvan</a:t>
            </a:r>
            <a:br>
              <a:rPr lang="fi-FI" dirty="0"/>
            </a:br>
            <a:r>
              <a:rPr lang="fi-FI" dirty="0"/>
              <a:t>reunaa </a:t>
            </a:r>
            <a:br>
              <a:rPr lang="fi-FI" dirty="0"/>
            </a:br>
            <a:r>
              <a:rPr lang="fi-FI" dirty="0"/>
              <a:t>muotoillen</a:t>
            </a:r>
          </a:p>
        </p:txBody>
      </p:sp>
      <p:sp>
        <p:nvSpPr>
          <p:cNvPr id="8" name="Kuvan paikkamerkki 7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4809994" y="560212"/>
            <a:ext cx="3734531" cy="3734531"/>
          </a:xfrm>
          <a:prstGeom prst="ellipse">
            <a:avLst/>
          </a:prstGeom>
          <a:solidFill>
            <a:schemeClr val="bg1"/>
          </a:solidFill>
          <a:ln w="69850">
            <a:solidFill>
              <a:schemeClr val="bg1"/>
            </a:solidFill>
          </a:ln>
        </p:spPr>
        <p:txBody>
          <a:bodyPr lIns="0" tIns="0" rIns="0" anchor="t" anchorCtr="0"/>
          <a:lstStyle>
            <a:lvl1pPr marL="0" marR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 sz="1200" b="0" i="1" baseline="0">
                <a:solidFill>
                  <a:srgbClr val="FF0000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None/>
              <a:tabLst/>
              <a:defRPr/>
            </a:pPr>
            <a:r>
              <a:rPr lang="fi-FI" dirty="0"/>
              <a:t>Lisää pallokuva napsauttamalla kuvaketta. </a:t>
            </a:r>
            <a:br>
              <a:rPr lang="fi-FI" dirty="0"/>
            </a:br>
            <a:r>
              <a:rPr lang="fi-FI" dirty="0"/>
              <a:t>Halutessasi muuttaa kuvan rajausta aktivoi kuvalaatikko ja valitse </a:t>
            </a:r>
            <a:r>
              <a:rPr lang="fi-FI" dirty="0" err="1"/>
              <a:t>Muotoile-välilehdeltä</a:t>
            </a:r>
            <a:r>
              <a:rPr lang="fi-FI" dirty="0"/>
              <a:t> ’Rajaa’ työkalu &gt; voit siirtää kuvaa tai skaalata sitä suuremmaksi pallon sisällä. Huomioi että kuvassa on tarkoituksella valkoinen kehys.</a:t>
            </a:r>
            <a:br>
              <a:rPr lang="fi-FI" dirty="0"/>
            </a:br>
            <a:br>
              <a:rPr lang="fi-FI" dirty="0"/>
            </a:br>
            <a:br>
              <a:rPr lang="fi-FI" dirty="0"/>
            </a:br>
            <a:r>
              <a:rPr lang="fi-FI" dirty="0"/>
              <a:t>Skaalaa kuvaa </a:t>
            </a:r>
            <a:r>
              <a:rPr lang="fi-FI" dirty="0" err="1"/>
              <a:t>shift-näppäin</a:t>
            </a:r>
            <a:r>
              <a:rPr lang="fi-FI" dirty="0"/>
              <a:t> pohjassa kuvan kulmissa olevista vaaleista palloista.</a:t>
            </a:r>
            <a:br>
              <a:rPr lang="fi-FI" dirty="0"/>
            </a:br>
            <a:r>
              <a:rPr lang="fi-FI" dirty="0"/>
              <a:t>Kun rajaus/skaalaus on sopiva, klikkaa kuvan ulkopuolelle.</a:t>
            </a:r>
            <a:br>
              <a:rPr lang="fi-FI" dirty="0"/>
            </a:br>
            <a:br>
              <a:rPr lang="fi-FI" dirty="0"/>
            </a:br>
            <a:r>
              <a:rPr lang="fi-FI" dirty="0"/>
              <a:t>Halutessasi vaihtaa kuvan, aktivoi kuva ja poista se </a:t>
            </a:r>
            <a:r>
              <a:rPr lang="fi-FI" dirty="0" err="1"/>
              <a:t>Delete-näppäimellä</a:t>
            </a:r>
            <a:r>
              <a:rPr lang="fi-FI" dirty="0"/>
              <a:t>. Klikkaa kuvaketta lisätäksesi uuden kuvan.</a:t>
            </a:r>
          </a:p>
        </p:txBody>
      </p:sp>
      <p:sp>
        <p:nvSpPr>
          <p:cNvPr id="9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1152525" y="3294344"/>
            <a:ext cx="6838949" cy="1049055"/>
          </a:xfrm>
        </p:spPr>
        <p:txBody>
          <a:bodyPr anchor="b" anchorCtr="0">
            <a:noAutofit/>
          </a:bodyPr>
          <a:lstStyle>
            <a:lvl1pPr marL="0" indent="0" algn="l">
              <a:lnSpc>
                <a:spcPts val="2000"/>
              </a:lnSpc>
              <a:buNone/>
              <a:defRPr sz="18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/>
              <a:t>Esityksen pitäjä</a:t>
            </a:r>
            <a:br>
              <a:rPr lang="fi-FI" dirty="0"/>
            </a:br>
            <a:r>
              <a:rPr lang="fi-FI" dirty="0"/>
              <a:t>Suomen ympäristökeskus SYKE</a:t>
            </a:r>
            <a:br>
              <a:rPr lang="fi-FI" dirty="0"/>
            </a:br>
            <a:r>
              <a:rPr lang="fi-FI" dirty="0"/>
              <a:t>Tilaisuus &amp; 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316765373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1152526" y="519523"/>
            <a:ext cx="6838950" cy="7917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152525" y="1311274"/>
            <a:ext cx="6838950" cy="3032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 dirty="0"/>
              <a:t>Luettelo ensimmäinen taso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401045" y="4343399"/>
            <a:ext cx="342900" cy="25002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0">
                <a:solidFill>
                  <a:schemeClr val="accent3">
                    <a:lumMod val="75000"/>
                  </a:schemeClr>
                </a:solidFill>
                <a:latin typeface="Futura Bk BT" panose="020B0502020204020303" pitchFamily="34" charset="0"/>
              </a:defRPr>
            </a:lvl1pPr>
          </a:lstStyle>
          <a:p>
            <a:fld id="{24342B02-74FC-4320-A08D-C58DA89F77A2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1" r:id="rId2"/>
    <p:sldLayoutId id="2147483695" r:id="rId3"/>
    <p:sldLayoutId id="2147483692" r:id="rId4"/>
    <p:sldLayoutId id="2147483685" r:id="rId5"/>
    <p:sldLayoutId id="2147483712" r:id="rId6"/>
    <p:sldLayoutId id="2147483713" r:id="rId7"/>
    <p:sldLayoutId id="2147483715" r:id="rId8"/>
    <p:sldLayoutId id="2147483711" r:id="rId9"/>
    <p:sldLayoutId id="2147483660" r:id="rId10"/>
    <p:sldLayoutId id="2147483650" r:id="rId11"/>
    <p:sldLayoutId id="2147483662" r:id="rId12"/>
    <p:sldLayoutId id="2147483663" r:id="rId13"/>
    <p:sldLayoutId id="2147483675" r:id="rId14"/>
    <p:sldLayoutId id="2147483657" r:id="rId15"/>
    <p:sldLayoutId id="2147483717" r:id="rId16"/>
    <p:sldLayoutId id="2147483686" r:id="rId17"/>
    <p:sldLayoutId id="2147483720" r:id="rId18"/>
    <p:sldLayoutId id="2147483698" r:id="rId19"/>
    <p:sldLayoutId id="2147483700" r:id="rId20"/>
    <p:sldLayoutId id="2147483701" r:id="rId21"/>
    <p:sldLayoutId id="2147483697" r:id="rId22"/>
    <p:sldLayoutId id="2147483702" r:id="rId23"/>
    <p:sldLayoutId id="2147483703" r:id="rId24"/>
    <p:sldLayoutId id="2147483719" r:id="rId25"/>
  </p:sldLayoutIdLst>
  <p:transition>
    <p:fade/>
  </p:transition>
  <p:hf hdr="0" ftr="0" dt="0"/>
  <p:txStyles>
    <p:titleStyle>
      <a:lvl1pPr algn="l" defTabSz="914400" rtl="0" eaLnBrk="1" latinLnBrk="0" hangingPunct="1">
        <a:lnSpc>
          <a:spcPts val="2600"/>
        </a:lnSpc>
        <a:spcBef>
          <a:spcPct val="0"/>
        </a:spcBef>
        <a:buNone/>
        <a:tabLst>
          <a:tab pos="714375" algn="l"/>
        </a:tabLst>
        <a:defRPr sz="2400" b="1" kern="1200">
          <a:solidFill>
            <a:schemeClr val="accent2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16000" indent="-216000" algn="l" defTabSz="914400" rtl="0" eaLnBrk="1" latinLnBrk="0" hangingPunct="1">
        <a:lnSpc>
          <a:spcPts val="2200"/>
        </a:lnSpc>
        <a:spcBef>
          <a:spcPct val="20000"/>
        </a:spcBef>
        <a:buClr>
          <a:schemeClr val="accent2">
            <a:lumMod val="75000"/>
          </a:schemeClr>
        </a:buClr>
        <a:buFont typeface="Arial" pitchFamily="34" charset="0"/>
        <a:buChar char="●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32000" indent="-216000" algn="l" defTabSz="914400" rtl="0" eaLnBrk="1" latinLnBrk="0" hangingPunct="1">
        <a:lnSpc>
          <a:spcPts val="2200"/>
        </a:lnSpc>
        <a:spcBef>
          <a:spcPct val="20000"/>
        </a:spcBef>
        <a:buClr>
          <a:schemeClr val="accent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648000" indent="-216000" algn="l" defTabSz="914400" rtl="0" eaLnBrk="1" latinLnBrk="0" hangingPunct="1">
        <a:lnSpc>
          <a:spcPts val="1800"/>
        </a:lnSpc>
        <a:spcBef>
          <a:spcPts val="3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accent3">
              <a:lumMod val="75000"/>
            </a:schemeClr>
          </a:solidFill>
          <a:latin typeface="Calibri" panose="020F0502020204030204" pitchFamily="34" charset="0"/>
          <a:ea typeface="+mn-ea"/>
          <a:cs typeface="+mn-cs"/>
        </a:defRPr>
      </a:lvl3pPr>
      <a:lvl4pPr marL="864000" indent="-216000" algn="l" defTabSz="914400" rtl="0" eaLnBrk="1" latinLnBrk="0" hangingPunct="1">
        <a:lnSpc>
          <a:spcPts val="1800"/>
        </a:lnSpc>
        <a:spcBef>
          <a:spcPts val="3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accent3">
              <a:lumMod val="75000"/>
            </a:schemeClr>
          </a:solidFill>
          <a:latin typeface="Calibri" panose="020F0502020204030204" pitchFamily="34" charset="0"/>
          <a:ea typeface="+mn-ea"/>
          <a:cs typeface="+mn-cs"/>
        </a:defRPr>
      </a:lvl4pPr>
      <a:lvl5pPr marL="1080000" indent="-216000" algn="l" defTabSz="914400" rtl="0" eaLnBrk="1" latinLnBrk="0" hangingPunct="1">
        <a:lnSpc>
          <a:spcPts val="1800"/>
        </a:lnSpc>
        <a:spcBef>
          <a:spcPts val="300"/>
        </a:spcBef>
        <a:buClr>
          <a:schemeClr val="accent3"/>
        </a:buClr>
        <a:buFont typeface="Arial" pitchFamily="34" charset="0"/>
        <a:buChar char="•"/>
        <a:defRPr sz="1600" i="0" kern="1200">
          <a:solidFill>
            <a:schemeClr val="accent3">
              <a:lumMod val="75000"/>
            </a:schemeClr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yöristetty suorakulmio 4"/>
          <p:cNvSpPr/>
          <p:nvPr/>
        </p:nvSpPr>
        <p:spPr>
          <a:xfrm>
            <a:off x="2781911" y="334171"/>
            <a:ext cx="1440000" cy="252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KRITEERI 1</a:t>
            </a:r>
          </a:p>
        </p:txBody>
      </p:sp>
      <p:sp>
        <p:nvSpPr>
          <p:cNvPr id="54" name="Pyöristetty suorakulmio 53"/>
          <p:cNvSpPr/>
          <p:nvPr/>
        </p:nvSpPr>
        <p:spPr>
          <a:xfrm>
            <a:off x="4794233" y="404643"/>
            <a:ext cx="2340000" cy="10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2</a:t>
            </a:r>
          </a:p>
        </p:txBody>
      </p:sp>
      <p:sp>
        <p:nvSpPr>
          <p:cNvPr id="113" name="Tekstiruutu 596"/>
          <p:cNvSpPr txBox="1"/>
          <p:nvPr/>
        </p:nvSpPr>
        <p:spPr>
          <a:xfrm>
            <a:off x="2781911" y="551480"/>
            <a:ext cx="1440000" cy="297877"/>
          </a:xfrm>
          <a:prstGeom prst="rect">
            <a:avLst/>
          </a:prstGeom>
          <a:noFill/>
          <a:ln>
            <a:noFill/>
          </a:ln>
        </p:spPr>
        <p:txBody>
          <a:bodyPr wrap="square" lIns="81636" tIns="40818" rIns="81636" bIns="40818" rtlCol="0">
            <a:spAutoFit/>
          </a:bodyPr>
          <a:lstStyle/>
          <a:p>
            <a:r>
              <a:rPr lang="fi-FI" sz="700" b="1" dirty="0">
                <a:latin typeface="Gill Sans MT" panose="020B0502020104020203" pitchFamily="34" charset="0"/>
              </a:rPr>
              <a:t>Tavoite: </a:t>
            </a:r>
            <a:r>
              <a:rPr lang="fi-FI" sz="700" dirty="0">
                <a:latin typeface="Gill Sans MT" panose="020B0502020104020203" pitchFamily="34" charset="0"/>
              </a:rPr>
              <a:t>Tähän muotoiltu kriteerin osatavoite</a:t>
            </a:r>
          </a:p>
        </p:txBody>
      </p:sp>
      <p:sp>
        <p:nvSpPr>
          <p:cNvPr id="115" name="Pyöristetty suorakulmio 53"/>
          <p:cNvSpPr/>
          <p:nvPr/>
        </p:nvSpPr>
        <p:spPr>
          <a:xfrm>
            <a:off x="4794233" y="4872090"/>
            <a:ext cx="2340000" cy="1080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 5</a:t>
            </a:r>
          </a:p>
        </p:txBody>
      </p:sp>
      <p:sp>
        <p:nvSpPr>
          <p:cNvPr id="125" name="Pyöristetty suorakulmio 53"/>
          <p:cNvSpPr/>
          <p:nvPr/>
        </p:nvSpPr>
        <p:spPr>
          <a:xfrm>
            <a:off x="4794233" y="4127523"/>
            <a:ext cx="2340000" cy="1080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2</a:t>
            </a:r>
          </a:p>
        </p:txBody>
      </p:sp>
      <p:sp>
        <p:nvSpPr>
          <p:cNvPr id="127" name="Pyöristetty suorakulmio 53"/>
          <p:cNvSpPr/>
          <p:nvPr/>
        </p:nvSpPr>
        <p:spPr>
          <a:xfrm>
            <a:off x="4794233" y="3631139"/>
            <a:ext cx="2340000" cy="10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 5</a:t>
            </a:r>
          </a:p>
        </p:txBody>
      </p:sp>
      <p:sp>
        <p:nvSpPr>
          <p:cNvPr id="128" name="Pyöristetty suorakulmio 53"/>
          <p:cNvSpPr/>
          <p:nvPr/>
        </p:nvSpPr>
        <p:spPr>
          <a:xfrm>
            <a:off x="4794233" y="4623907"/>
            <a:ext cx="2340000" cy="1080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 4</a:t>
            </a:r>
          </a:p>
        </p:txBody>
      </p:sp>
      <p:sp>
        <p:nvSpPr>
          <p:cNvPr id="131" name="Pyöristetty suorakulmio 4"/>
          <p:cNvSpPr/>
          <p:nvPr/>
        </p:nvSpPr>
        <p:spPr>
          <a:xfrm>
            <a:off x="2781911" y="1323112"/>
            <a:ext cx="1440000" cy="252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KRITEERI 2</a:t>
            </a:r>
          </a:p>
        </p:txBody>
      </p:sp>
      <p:sp>
        <p:nvSpPr>
          <p:cNvPr id="138" name="Pyöristetty suorakulmio 53"/>
          <p:cNvSpPr/>
          <p:nvPr/>
        </p:nvSpPr>
        <p:spPr>
          <a:xfrm>
            <a:off x="4794233" y="1149219"/>
            <a:ext cx="2340000" cy="108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1</a:t>
            </a:r>
          </a:p>
        </p:txBody>
      </p:sp>
      <p:sp>
        <p:nvSpPr>
          <p:cNvPr id="143" name="Pyöristetty suorakulmio 53"/>
          <p:cNvSpPr/>
          <p:nvPr/>
        </p:nvSpPr>
        <p:spPr>
          <a:xfrm>
            <a:off x="4794233" y="156451"/>
            <a:ext cx="2340000" cy="10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1</a:t>
            </a:r>
          </a:p>
        </p:txBody>
      </p:sp>
      <p:sp>
        <p:nvSpPr>
          <p:cNvPr id="144" name="Pyöristetty suorakulmio 53"/>
          <p:cNvSpPr/>
          <p:nvPr/>
        </p:nvSpPr>
        <p:spPr>
          <a:xfrm>
            <a:off x="4794233" y="3879331"/>
            <a:ext cx="2340000" cy="1080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1</a:t>
            </a:r>
          </a:p>
        </p:txBody>
      </p:sp>
      <p:sp>
        <p:nvSpPr>
          <p:cNvPr id="33" name="Tekstiruutu 596"/>
          <p:cNvSpPr txBox="1"/>
          <p:nvPr/>
        </p:nvSpPr>
        <p:spPr>
          <a:xfrm>
            <a:off x="2781911" y="1553450"/>
            <a:ext cx="1440000" cy="297877"/>
          </a:xfrm>
          <a:prstGeom prst="rect">
            <a:avLst/>
          </a:prstGeom>
          <a:noFill/>
          <a:ln>
            <a:noFill/>
          </a:ln>
        </p:spPr>
        <p:txBody>
          <a:bodyPr wrap="square" lIns="81636" tIns="40818" rIns="81636" bIns="40818" rtlCol="0">
            <a:spAutoFit/>
          </a:bodyPr>
          <a:lstStyle/>
          <a:p>
            <a:r>
              <a:rPr lang="fi-FI" sz="700" b="1" dirty="0">
                <a:latin typeface="Gill Sans MT" panose="020B0502020104020203" pitchFamily="34" charset="0"/>
              </a:rPr>
              <a:t>Tavoite:</a:t>
            </a:r>
            <a:r>
              <a:rPr lang="fi-FI" sz="700" dirty="0">
                <a:latin typeface="Gill Sans MT" panose="020B0502020104020203" pitchFamily="34" charset="0"/>
              </a:rPr>
              <a:t> Tähän muotoiltu kriteerin osatavoite</a:t>
            </a:r>
          </a:p>
        </p:txBody>
      </p:sp>
      <p:sp>
        <p:nvSpPr>
          <p:cNvPr id="57" name="Pyöristetty suorakulmio 4"/>
          <p:cNvSpPr/>
          <p:nvPr/>
        </p:nvSpPr>
        <p:spPr>
          <a:xfrm>
            <a:off x="2781911" y="2814165"/>
            <a:ext cx="1440000" cy="25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KRITEERI 3</a:t>
            </a:r>
          </a:p>
        </p:txBody>
      </p:sp>
      <p:sp>
        <p:nvSpPr>
          <p:cNvPr id="59" name="Tekstiruutu 596"/>
          <p:cNvSpPr txBox="1"/>
          <p:nvPr/>
        </p:nvSpPr>
        <p:spPr>
          <a:xfrm>
            <a:off x="2781911" y="3031365"/>
            <a:ext cx="1440000" cy="297877"/>
          </a:xfrm>
          <a:prstGeom prst="rect">
            <a:avLst/>
          </a:prstGeom>
          <a:noFill/>
          <a:ln>
            <a:noFill/>
          </a:ln>
        </p:spPr>
        <p:txBody>
          <a:bodyPr wrap="square" lIns="81636" tIns="40818" rIns="81636" bIns="40818" rtlCol="0">
            <a:spAutoFit/>
          </a:bodyPr>
          <a:lstStyle/>
          <a:p>
            <a:r>
              <a:rPr lang="fi-FI" sz="700" b="1" dirty="0">
                <a:latin typeface="Gill Sans MT" panose="020B0502020104020203" pitchFamily="34" charset="0"/>
              </a:rPr>
              <a:t>Tavoite: </a:t>
            </a:r>
            <a:r>
              <a:rPr lang="fi-FI" sz="700" dirty="0">
                <a:latin typeface="Gill Sans MT" panose="020B0502020104020203" pitchFamily="34" charset="0"/>
              </a:rPr>
              <a:t>Tähän muotoiltu kriteerin osatavoite</a:t>
            </a:r>
          </a:p>
        </p:txBody>
      </p:sp>
      <p:sp>
        <p:nvSpPr>
          <p:cNvPr id="63" name="Pyöristetty suorakulmio 4"/>
          <p:cNvSpPr/>
          <p:nvPr/>
        </p:nvSpPr>
        <p:spPr>
          <a:xfrm>
            <a:off x="1261098" y="1586300"/>
            <a:ext cx="1040777" cy="121937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b="1" dirty="0">
                <a:solidFill>
                  <a:schemeClr val="tx1"/>
                </a:solidFill>
                <a:latin typeface="Gill Sans MT" panose="020B0502020104020203" pitchFamily="34" charset="0"/>
              </a:rPr>
              <a:t>KOKONAIS-TAVOITE</a:t>
            </a:r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:</a:t>
            </a:r>
          </a:p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Tähän muotoiltu kokonaistavoite</a:t>
            </a:r>
            <a:endParaRPr lang="fi-FI" sz="6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75" name="Pyöristetty suorakulmio 53"/>
          <p:cNvSpPr/>
          <p:nvPr/>
        </p:nvSpPr>
        <p:spPr>
          <a:xfrm>
            <a:off x="4794233" y="1397411"/>
            <a:ext cx="2340000" cy="108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2</a:t>
            </a:r>
          </a:p>
        </p:txBody>
      </p:sp>
      <p:sp>
        <p:nvSpPr>
          <p:cNvPr id="76" name="Pyöristetty suorakulmio 53"/>
          <p:cNvSpPr/>
          <p:nvPr/>
        </p:nvSpPr>
        <p:spPr>
          <a:xfrm>
            <a:off x="4794233" y="2638371"/>
            <a:ext cx="2340000" cy="10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1</a:t>
            </a:r>
          </a:p>
        </p:txBody>
      </p:sp>
      <p:sp>
        <p:nvSpPr>
          <p:cNvPr id="101" name="Pyöristetty suorakulmio 53"/>
          <p:cNvSpPr/>
          <p:nvPr/>
        </p:nvSpPr>
        <p:spPr>
          <a:xfrm>
            <a:off x="4794233" y="3382947"/>
            <a:ext cx="2340000" cy="10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 4</a:t>
            </a:r>
          </a:p>
        </p:txBody>
      </p:sp>
      <p:sp>
        <p:nvSpPr>
          <p:cNvPr id="122" name="Pyöristetty suorakulmio 53"/>
          <p:cNvSpPr/>
          <p:nvPr/>
        </p:nvSpPr>
        <p:spPr>
          <a:xfrm>
            <a:off x="4794233" y="2390179"/>
            <a:ext cx="2340000" cy="108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 6</a:t>
            </a:r>
          </a:p>
        </p:txBody>
      </p:sp>
      <p:sp>
        <p:nvSpPr>
          <p:cNvPr id="187" name="Pyöristetty suorakulmio 53"/>
          <p:cNvSpPr/>
          <p:nvPr/>
        </p:nvSpPr>
        <p:spPr>
          <a:xfrm>
            <a:off x="4794233" y="2886563"/>
            <a:ext cx="2340000" cy="10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2</a:t>
            </a:r>
          </a:p>
        </p:txBody>
      </p:sp>
      <p:sp>
        <p:nvSpPr>
          <p:cNvPr id="191" name="Pyöristetty suorakulmio 53"/>
          <p:cNvSpPr/>
          <p:nvPr/>
        </p:nvSpPr>
        <p:spPr>
          <a:xfrm>
            <a:off x="4794233" y="4375715"/>
            <a:ext cx="2340000" cy="1080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3</a:t>
            </a:r>
          </a:p>
        </p:txBody>
      </p:sp>
      <p:sp>
        <p:nvSpPr>
          <p:cNvPr id="106" name="Pyöristetty suorakulmio 53"/>
          <p:cNvSpPr/>
          <p:nvPr/>
        </p:nvSpPr>
        <p:spPr>
          <a:xfrm>
            <a:off x="4794233" y="3134755"/>
            <a:ext cx="2340000" cy="10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3</a:t>
            </a:r>
          </a:p>
        </p:txBody>
      </p:sp>
      <p:sp>
        <p:nvSpPr>
          <p:cNvPr id="46" name="Pyöristetty suorakulmio 4"/>
          <p:cNvSpPr/>
          <p:nvPr/>
        </p:nvSpPr>
        <p:spPr>
          <a:xfrm>
            <a:off x="2781911" y="4057281"/>
            <a:ext cx="1440000" cy="2520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KRITEERI 4</a:t>
            </a:r>
          </a:p>
        </p:txBody>
      </p:sp>
      <p:sp>
        <p:nvSpPr>
          <p:cNvPr id="49" name="Tekstiruutu 596"/>
          <p:cNvSpPr txBox="1"/>
          <p:nvPr/>
        </p:nvSpPr>
        <p:spPr>
          <a:xfrm>
            <a:off x="2781911" y="4320969"/>
            <a:ext cx="1440000" cy="297877"/>
          </a:xfrm>
          <a:prstGeom prst="rect">
            <a:avLst/>
          </a:prstGeom>
          <a:noFill/>
          <a:ln>
            <a:noFill/>
          </a:ln>
        </p:spPr>
        <p:txBody>
          <a:bodyPr wrap="square" lIns="81636" tIns="40818" rIns="81636" bIns="40818" rtlCol="0">
            <a:spAutoFit/>
          </a:bodyPr>
          <a:lstStyle/>
          <a:p>
            <a:r>
              <a:rPr lang="fi-FI" sz="700" b="1" dirty="0">
                <a:latin typeface="Gill Sans MT" panose="020B0502020104020203" pitchFamily="34" charset="0"/>
              </a:rPr>
              <a:t>Tavoite: </a:t>
            </a:r>
            <a:r>
              <a:rPr lang="fi-FI" sz="700" dirty="0">
                <a:latin typeface="Gill Sans MT" panose="020B0502020104020203" pitchFamily="34" charset="0"/>
              </a:rPr>
              <a:t>Tähän muotoiltu kriteerin osatavoite</a:t>
            </a:r>
          </a:p>
        </p:txBody>
      </p:sp>
      <p:sp>
        <p:nvSpPr>
          <p:cNvPr id="52" name="Pyöristetty suorakulmio 53"/>
          <p:cNvSpPr/>
          <p:nvPr/>
        </p:nvSpPr>
        <p:spPr>
          <a:xfrm>
            <a:off x="4794233" y="2141987"/>
            <a:ext cx="2340000" cy="108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 5</a:t>
            </a:r>
          </a:p>
        </p:txBody>
      </p:sp>
      <p:sp>
        <p:nvSpPr>
          <p:cNvPr id="53" name="Pyöristetty suorakulmio 53"/>
          <p:cNvSpPr/>
          <p:nvPr/>
        </p:nvSpPr>
        <p:spPr>
          <a:xfrm>
            <a:off x="4794233" y="1645603"/>
            <a:ext cx="2340000" cy="108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3</a:t>
            </a:r>
          </a:p>
        </p:txBody>
      </p:sp>
      <p:sp>
        <p:nvSpPr>
          <p:cNvPr id="58" name="Pyöristetty suorakulmio 53"/>
          <p:cNvSpPr/>
          <p:nvPr/>
        </p:nvSpPr>
        <p:spPr>
          <a:xfrm>
            <a:off x="4794233" y="1893795"/>
            <a:ext cx="2340000" cy="108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 4</a:t>
            </a:r>
          </a:p>
        </p:txBody>
      </p:sp>
      <p:sp>
        <p:nvSpPr>
          <p:cNvPr id="62" name="Pyöristetty suorakulmio 53"/>
          <p:cNvSpPr/>
          <p:nvPr/>
        </p:nvSpPr>
        <p:spPr>
          <a:xfrm>
            <a:off x="4794233" y="652835"/>
            <a:ext cx="2340000" cy="10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3</a:t>
            </a:r>
          </a:p>
        </p:txBody>
      </p:sp>
      <p:sp>
        <p:nvSpPr>
          <p:cNvPr id="39" name="Pyöristetty suorakulmio 53"/>
          <p:cNvSpPr/>
          <p:nvPr/>
        </p:nvSpPr>
        <p:spPr>
          <a:xfrm>
            <a:off x="4794233" y="901027"/>
            <a:ext cx="2340000" cy="1080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sz="800" dirty="0">
                <a:solidFill>
                  <a:schemeClr val="tx1"/>
                </a:solidFill>
                <a:latin typeface="Gill Sans MT" panose="020B0502020104020203" pitchFamily="34" charset="0"/>
              </a:rPr>
              <a:t>Alakriteeri  4</a:t>
            </a:r>
          </a:p>
        </p:txBody>
      </p:sp>
      <p:cxnSp>
        <p:nvCxnSpPr>
          <p:cNvPr id="32" name="Kulmayhdysviiva 31"/>
          <p:cNvCxnSpPr>
            <a:stCxn id="63" idx="3"/>
            <a:endCxn id="5" idx="1"/>
          </p:cNvCxnSpPr>
          <p:nvPr/>
        </p:nvCxnSpPr>
        <p:spPr>
          <a:xfrm flipV="1">
            <a:off x="2301875" y="460171"/>
            <a:ext cx="480036" cy="173581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Kulmayhdysviiva 34"/>
          <p:cNvCxnSpPr>
            <a:stCxn id="63" idx="3"/>
            <a:endCxn id="131" idx="1"/>
          </p:cNvCxnSpPr>
          <p:nvPr/>
        </p:nvCxnSpPr>
        <p:spPr>
          <a:xfrm flipV="1">
            <a:off x="2301875" y="1449112"/>
            <a:ext cx="480036" cy="74687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Kulmayhdysviiva 37"/>
          <p:cNvCxnSpPr>
            <a:stCxn id="63" idx="3"/>
            <a:endCxn id="57" idx="1"/>
          </p:cNvCxnSpPr>
          <p:nvPr/>
        </p:nvCxnSpPr>
        <p:spPr>
          <a:xfrm>
            <a:off x="2301875" y="2195987"/>
            <a:ext cx="480036" cy="74417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Kulmayhdysviiva 40"/>
          <p:cNvCxnSpPr>
            <a:stCxn id="63" idx="3"/>
            <a:endCxn id="46" idx="1"/>
          </p:cNvCxnSpPr>
          <p:nvPr/>
        </p:nvCxnSpPr>
        <p:spPr>
          <a:xfrm>
            <a:off x="2301875" y="2195987"/>
            <a:ext cx="480036" cy="198729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Kulmayhdysviiva 43"/>
          <p:cNvCxnSpPr>
            <a:stCxn id="5" idx="3"/>
            <a:endCxn id="143" idx="1"/>
          </p:cNvCxnSpPr>
          <p:nvPr/>
        </p:nvCxnSpPr>
        <p:spPr>
          <a:xfrm flipV="1">
            <a:off x="4221911" y="210451"/>
            <a:ext cx="572322" cy="24972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Kulmayhdysviiva 46"/>
          <p:cNvCxnSpPr>
            <a:stCxn id="5" idx="3"/>
            <a:endCxn id="54" idx="1"/>
          </p:cNvCxnSpPr>
          <p:nvPr/>
        </p:nvCxnSpPr>
        <p:spPr>
          <a:xfrm flipV="1">
            <a:off x="4221911" y="458643"/>
            <a:ext cx="572322" cy="152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Kulmayhdysviiva 50"/>
          <p:cNvCxnSpPr>
            <a:stCxn id="5" idx="3"/>
            <a:endCxn id="62" idx="1"/>
          </p:cNvCxnSpPr>
          <p:nvPr/>
        </p:nvCxnSpPr>
        <p:spPr>
          <a:xfrm>
            <a:off x="4221911" y="460171"/>
            <a:ext cx="572322" cy="24666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Kulmayhdysviiva 54"/>
          <p:cNvCxnSpPr>
            <a:stCxn id="5" idx="3"/>
            <a:endCxn id="39" idx="1"/>
          </p:cNvCxnSpPr>
          <p:nvPr/>
        </p:nvCxnSpPr>
        <p:spPr>
          <a:xfrm>
            <a:off x="4221911" y="460171"/>
            <a:ext cx="572322" cy="49485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Kulmayhdysviiva 55"/>
          <p:cNvCxnSpPr>
            <a:stCxn id="131" idx="3"/>
            <a:endCxn id="138" idx="1"/>
          </p:cNvCxnSpPr>
          <p:nvPr/>
        </p:nvCxnSpPr>
        <p:spPr>
          <a:xfrm flipV="1">
            <a:off x="4221911" y="1203219"/>
            <a:ext cx="572322" cy="24589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Kulmayhdysviiva 59"/>
          <p:cNvCxnSpPr>
            <a:stCxn id="131" idx="3"/>
            <a:endCxn id="75" idx="1"/>
          </p:cNvCxnSpPr>
          <p:nvPr/>
        </p:nvCxnSpPr>
        <p:spPr>
          <a:xfrm>
            <a:off x="4221911" y="1449112"/>
            <a:ext cx="572322" cy="229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Kulmayhdysviiva 63"/>
          <p:cNvCxnSpPr>
            <a:stCxn id="131" idx="3"/>
            <a:endCxn id="53" idx="1"/>
          </p:cNvCxnSpPr>
          <p:nvPr/>
        </p:nvCxnSpPr>
        <p:spPr>
          <a:xfrm>
            <a:off x="4221911" y="1449112"/>
            <a:ext cx="572322" cy="2504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Kulmayhdysviiva 64"/>
          <p:cNvCxnSpPr>
            <a:stCxn id="131" idx="3"/>
            <a:endCxn id="58" idx="1"/>
          </p:cNvCxnSpPr>
          <p:nvPr/>
        </p:nvCxnSpPr>
        <p:spPr>
          <a:xfrm>
            <a:off x="4221911" y="1449112"/>
            <a:ext cx="572322" cy="49868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Kulmayhdysviiva 67"/>
          <p:cNvCxnSpPr>
            <a:stCxn id="131" idx="3"/>
            <a:endCxn id="52" idx="1"/>
          </p:cNvCxnSpPr>
          <p:nvPr/>
        </p:nvCxnSpPr>
        <p:spPr>
          <a:xfrm>
            <a:off x="4221911" y="1449112"/>
            <a:ext cx="572322" cy="74687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Kulmayhdysviiva 70"/>
          <p:cNvCxnSpPr>
            <a:stCxn id="131" idx="3"/>
            <a:endCxn id="122" idx="1"/>
          </p:cNvCxnSpPr>
          <p:nvPr/>
        </p:nvCxnSpPr>
        <p:spPr>
          <a:xfrm>
            <a:off x="4221911" y="1449112"/>
            <a:ext cx="572322" cy="99506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Kulmayhdysviiva 73"/>
          <p:cNvCxnSpPr>
            <a:stCxn id="57" idx="3"/>
            <a:endCxn id="76" idx="1"/>
          </p:cNvCxnSpPr>
          <p:nvPr/>
        </p:nvCxnSpPr>
        <p:spPr>
          <a:xfrm flipV="1">
            <a:off x="4221911" y="2692371"/>
            <a:ext cx="572322" cy="24779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Kulmayhdysviiva 76"/>
          <p:cNvCxnSpPr>
            <a:stCxn id="57" idx="3"/>
            <a:endCxn id="187" idx="1"/>
          </p:cNvCxnSpPr>
          <p:nvPr/>
        </p:nvCxnSpPr>
        <p:spPr>
          <a:xfrm>
            <a:off x="4221911" y="2940165"/>
            <a:ext cx="572322" cy="39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Kulmayhdysviiva 79"/>
          <p:cNvCxnSpPr>
            <a:stCxn id="57" idx="3"/>
            <a:endCxn id="106" idx="1"/>
          </p:cNvCxnSpPr>
          <p:nvPr/>
        </p:nvCxnSpPr>
        <p:spPr>
          <a:xfrm>
            <a:off x="4221911" y="2940165"/>
            <a:ext cx="572322" cy="24859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Kulmayhdysviiva 82"/>
          <p:cNvCxnSpPr>
            <a:stCxn id="57" idx="3"/>
            <a:endCxn id="101" idx="1"/>
          </p:cNvCxnSpPr>
          <p:nvPr/>
        </p:nvCxnSpPr>
        <p:spPr>
          <a:xfrm>
            <a:off x="4221911" y="2940165"/>
            <a:ext cx="572322" cy="49678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Kulmayhdysviiva 85"/>
          <p:cNvCxnSpPr>
            <a:stCxn id="57" idx="3"/>
            <a:endCxn id="127" idx="1"/>
          </p:cNvCxnSpPr>
          <p:nvPr/>
        </p:nvCxnSpPr>
        <p:spPr>
          <a:xfrm>
            <a:off x="4221911" y="2940165"/>
            <a:ext cx="572322" cy="7449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Kulmayhdysviiva 88"/>
          <p:cNvCxnSpPr>
            <a:stCxn id="46" idx="3"/>
            <a:endCxn id="144" idx="1"/>
          </p:cNvCxnSpPr>
          <p:nvPr/>
        </p:nvCxnSpPr>
        <p:spPr>
          <a:xfrm flipV="1">
            <a:off x="4221911" y="3933331"/>
            <a:ext cx="572322" cy="24995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Kulmayhdysviiva 91"/>
          <p:cNvCxnSpPr>
            <a:stCxn id="46" idx="3"/>
            <a:endCxn id="125" idx="1"/>
          </p:cNvCxnSpPr>
          <p:nvPr/>
        </p:nvCxnSpPr>
        <p:spPr>
          <a:xfrm flipV="1">
            <a:off x="4221911" y="4181523"/>
            <a:ext cx="572322" cy="175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Kulmayhdysviiva 94"/>
          <p:cNvCxnSpPr>
            <a:stCxn id="46" idx="3"/>
            <a:endCxn id="191" idx="1"/>
          </p:cNvCxnSpPr>
          <p:nvPr/>
        </p:nvCxnSpPr>
        <p:spPr>
          <a:xfrm>
            <a:off x="4221911" y="4183281"/>
            <a:ext cx="572322" cy="24643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Kulmayhdysviiva 97"/>
          <p:cNvCxnSpPr>
            <a:stCxn id="46" idx="3"/>
            <a:endCxn id="128" idx="1"/>
          </p:cNvCxnSpPr>
          <p:nvPr/>
        </p:nvCxnSpPr>
        <p:spPr>
          <a:xfrm>
            <a:off x="4221911" y="4183281"/>
            <a:ext cx="572322" cy="49462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Kulmayhdysviiva 101"/>
          <p:cNvCxnSpPr>
            <a:stCxn id="46" idx="3"/>
            <a:endCxn id="115" idx="1"/>
          </p:cNvCxnSpPr>
          <p:nvPr/>
        </p:nvCxnSpPr>
        <p:spPr>
          <a:xfrm>
            <a:off x="4221911" y="4183281"/>
            <a:ext cx="572322" cy="74280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Suorakulmio 65">
            <a:extLst>
              <a:ext uri="{FF2B5EF4-FFF2-40B4-BE49-F238E27FC236}">
                <a16:creationId xmlns:a16="http://schemas.microsoft.com/office/drawing/2014/main" id="{9D2AF0B5-AADA-4980-9C82-3E4E66E28B03}"/>
              </a:ext>
            </a:extLst>
          </p:cNvPr>
          <p:cNvSpPr/>
          <p:nvPr/>
        </p:nvSpPr>
        <p:spPr>
          <a:xfrm>
            <a:off x="1044712" y="4579980"/>
            <a:ext cx="14510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000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StrateGIS</a:t>
            </a:r>
          </a:p>
        </p:txBody>
      </p:sp>
    </p:spTree>
    <p:extLst>
      <p:ext uri="{BB962C8B-B14F-4D97-AF65-F5344CB8AC3E}">
        <p14:creationId xmlns:p14="http://schemas.microsoft.com/office/powerpoint/2010/main" val="31729393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yöristetty suorakulmio 3"/>
          <p:cNvSpPr/>
          <p:nvPr/>
        </p:nvSpPr>
        <p:spPr>
          <a:xfrm>
            <a:off x="1100018" y="61998"/>
            <a:ext cx="6812286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KRITEERI 1</a:t>
            </a:r>
          </a:p>
        </p:txBody>
      </p:sp>
      <p:sp>
        <p:nvSpPr>
          <p:cNvPr id="6" name="Tekstiruutu 596"/>
          <p:cNvSpPr txBox="1"/>
          <p:nvPr/>
        </p:nvSpPr>
        <p:spPr>
          <a:xfrm>
            <a:off x="1031009" y="407886"/>
            <a:ext cx="8043983" cy="451765"/>
          </a:xfrm>
          <a:prstGeom prst="rect">
            <a:avLst/>
          </a:prstGeom>
          <a:noFill/>
          <a:ln>
            <a:noFill/>
          </a:ln>
        </p:spPr>
        <p:txBody>
          <a:bodyPr wrap="square" lIns="81636" tIns="40818" rIns="81636" bIns="40818" rtlCol="0">
            <a:spAutoFit/>
          </a:bodyPr>
          <a:lstStyle/>
          <a:p>
            <a:r>
              <a:rPr lang="fi-FI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Tavoite: </a:t>
            </a:r>
            <a:r>
              <a:rPr lang="fi-FI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Tähän muotoiltu kriteerin osatavoite</a:t>
            </a:r>
          </a:p>
          <a:p>
            <a:endParaRPr lang="fi-FI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Taulukk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642345"/>
              </p:ext>
            </p:extLst>
          </p:nvPr>
        </p:nvGraphicFramePr>
        <p:xfrm>
          <a:off x="226646" y="937801"/>
          <a:ext cx="8690708" cy="2238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3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0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69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903">
                <a:tc>
                  <a:txBody>
                    <a:bodyPr/>
                    <a:lstStyle/>
                    <a:p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Kriteeri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Indikaattorin</a:t>
                      </a:r>
                      <a:r>
                        <a:rPr lang="fi-FI" sz="1000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tarkempi kuvaus paikkatietonäkökulmasta</a:t>
                      </a: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Aineistolähde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8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48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1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3</a:t>
                      </a:r>
                    </a:p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7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Suorakulmio 7">
            <a:extLst>
              <a:ext uri="{FF2B5EF4-FFF2-40B4-BE49-F238E27FC236}">
                <a16:creationId xmlns:a16="http://schemas.microsoft.com/office/drawing/2014/main" id="{5187F665-8DDC-45C5-9AA1-481F65BA1A1A}"/>
              </a:ext>
            </a:extLst>
          </p:cNvPr>
          <p:cNvSpPr/>
          <p:nvPr/>
        </p:nvSpPr>
        <p:spPr>
          <a:xfrm>
            <a:off x="1044712" y="4579980"/>
            <a:ext cx="14510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000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StrateGIS</a:t>
            </a:r>
          </a:p>
        </p:txBody>
      </p:sp>
    </p:spTree>
    <p:extLst>
      <p:ext uri="{BB962C8B-B14F-4D97-AF65-F5344CB8AC3E}">
        <p14:creationId xmlns:p14="http://schemas.microsoft.com/office/powerpoint/2010/main" val="47252544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yöristetty suorakulmio 3"/>
          <p:cNvSpPr/>
          <p:nvPr/>
        </p:nvSpPr>
        <p:spPr>
          <a:xfrm>
            <a:off x="1100018" y="1616"/>
            <a:ext cx="6812286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KRITEERI 2</a:t>
            </a:r>
          </a:p>
        </p:txBody>
      </p:sp>
      <p:sp>
        <p:nvSpPr>
          <p:cNvPr id="6" name="Tekstiruutu 596"/>
          <p:cNvSpPr txBox="1"/>
          <p:nvPr/>
        </p:nvSpPr>
        <p:spPr>
          <a:xfrm>
            <a:off x="1100018" y="330252"/>
            <a:ext cx="6812287" cy="451765"/>
          </a:xfrm>
          <a:prstGeom prst="rect">
            <a:avLst/>
          </a:prstGeom>
          <a:noFill/>
          <a:ln>
            <a:noFill/>
          </a:ln>
        </p:spPr>
        <p:txBody>
          <a:bodyPr wrap="square" lIns="81636" tIns="40818" rIns="81636" bIns="40818" rtlCol="0">
            <a:spAutoFit/>
          </a:bodyPr>
          <a:lstStyle/>
          <a:p>
            <a:r>
              <a:rPr lang="fi-FI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Tavoite: </a:t>
            </a:r>
            <a:r>
              <a:rPr lang="fi-FI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Tähän muotoiltu kriteerin osatavoite</a:t>
            </a:r>
          </a:p>
          <a:p>
            <a:endParaRPr lang="fi-FI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Taulukk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370298"/>
              </p:ext>
            </p:extLst>
          </p:nvPr>
        </p:nvGraphicFramePr>
        <p:xfrm>
          <a:off x="226646" y="983654"/>
          <a:ext cx="8690708" cy="30707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73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0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69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7323">
                <a:tc>
                  <a:txBody>
                    <a:bodyPr/>
                    <a:lstStyle/>
                    <a:p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Kriteeri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Indikaattorin</a:t>
                      </a:r>
                      <a:r>
                        <a:rPr lang="fi-FI" sz="1000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tarkempi kuvaus paikkatietonäkökulmasta</a:t>
                      </a: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Aineistolähde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1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1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11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6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4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4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5</a:t>
                      </a:r>
                    </a:p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4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6</a:t>
                      </a:r>
                    </a:p>
                    <a:p>
                      <a:endParaRPr lang="fi-FI" sz="1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Suorakulmio 6">
            <a:extLst>
              <a:ext uri="{FF2B5EF4-FFF2-40B4-BE49-F238E27FC236}">
                <a16:creationId xmlns:a16="http://schemas.microsoft.com/office/drawing/2014/main" id="{1ADF27CE-DB59-4B02-A8F7-4F1E10A0AC9E}"/>
              </a:ext>
            </a:extLst>
          </p:cNvPr>
          <p:cNvSpPr/>
          <p:nvPr/>
        </p:nvSpPr>
        <p:spPr>
          <a:xfrm>
            <a:off x="1044712" y="4579980"/>
            <a:ext cx="14510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000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StrateGIS</a:t>
            </a:r>
          </a:p>
        </p:txBody>
      </p:sp>
    </p:spTree>
    <p:extLst>
      <p:ext uri="{BB962C8B-B14F-4D97-AF65-F5344CB8AC3E}">
        <p14:creationId xmlns:p14="http://schemas.microsoft.com/office/powerpoint/2010/main" val="58167707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yöristetty suorakulmio 3"/>
          <p:cNvSpPr/>
          <p:nvPr/>
        </p:nvSpPr>
        <p:spPr>
          <a:xfrm>
            <a:off x="1100018" y="-15636"/>
            <a:ext cx="6812286" cy="3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KRITEERI 3</a:t>
            </a:r>
          </a:p>
        </p:txBody>
      </p:sp>
      <p:sp>
        <p:nvSpPr>
          <p:cNvPr id="6" name="Tekstiruutu 596"/>
          <p:cNvSpPr txBox="1"/>
          <p:nvPr/>
        </p:nvSpPr>
        <p:spPr>
          <a:xfrm>
            <a:off x="1100018" y="320815"/>
            <a:ext cx="6812287" cy="451765"/>
          </a:xfrm>
          <a:prstGeom prst="rect">
            <a:avLst/>
          </a:prstGeom>
          <a:noFill/>
          <a:ln>
            <a:noFill/>
          </a:ln>
        </p:spPr>
        <p:txBody>
          <a:bodyPr wrap="square" lIns="81636" tIns="40818" rIns="81636" bIns="40818" rtlCol="0">
            <a:spAutoFit/>
          </a:bodyPr>
          <a:lstStyle/>
          <a:p>
            <a:r>
              <a:rPr lang="fi-FI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Tavoite: </a:t>
            </a:r>
            <a:r>
              <a:rPr lang="fi-FI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Tähän muotoiltu kriteerin osatavoite</a:t>
            </a:r>
          </a:p>
          <a:p>
            <a:endParaRPr lang="fi-FI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Taulukk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088659"/>
              </p:ext>
            </p:extLst>
          </p:nvPr>
        </p:nvGraphicFramePr>
        <p:xfrm>
          <a:off x="226646" y="749607"/>
          <a:ext cx="8690708" cy="30749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73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0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69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9229">
                <a:tc>
                  <a:txBody>
                    <a:bodyPr/>
                    <a:lstStyle/>
                    <a:p>
                      <a:r>
                        <a:rPr lang="fi-FI" sz="1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Kriteeri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Indikaattorin</a:t>
                      </a:r>
                      <a:r>
                        <a:rPr lang="fi-FI" sz="1000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tarkempi kuvaus paikkatietonäkökulmasta</a:t>
                      </a:r>
                      <a:endParaRPr lang="fi-FI" sz="1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Aineistolähde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9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1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8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2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3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79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4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7914">
                <a:tc>
                  <a:txBody>
                    <a:bodyPr/>
                    <a:lstStyle/>
                    <a:p>
                      <a:r>
                        <a:rPr lang="fi-FI" sz="1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5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 baseline="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Suorakulmio 6">
            <a:extLst>
              <a:ext uri="{FF2B5EF4-FFF2-40B4-BE49-F238E27FC236}">
                <a16:creationId xmlns:a16="http://schemas.microsoft.com/office/drawing/2014/main" id="{B208CC99-837C-4067-B962-51924686D07A}"/>
              </a:ext>
            </a:extLst>
          </p:cNvPr>
          <p:cNvSpPr/>
          <p:nvPr/>
        </p:nvSpPr>
        <p:spPr>
          <a:xfrm>
            <a:off x="1044712" y="4579980"/>
            <a:ext cx="14510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000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StrateGIS</a:t>
            </a:r>
          </a:p>
        </p:txBody>
      </p:sp>
    </p:spTree>
    <p:extLst>
      <p:ext uri="{BB962C8B-B14F-4D97-AF65-F5344CB8AC3E}">
        <p14:creationId xmlns:p14="http://schemas.microsoft.com/office/powerpoint/2010/main" val="23635892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yöristetty suorakulmio 3"/>
          <p:cNvSpPr/>
          <p:nvPr/>
        </p:nvSpPr>
        <p:spPr>
          <a:xfrm>
            <a:off x="1186282" y="28084"/>
            <a:ext cx="6812286" cy="360000"/>
          </a:xfrm>
          <a:prstGeom prst="round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6" tIns="40818" rIns="81636" bIns="40818"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KRITEERI 4</a:t>
            </a:r>
          </a:p>
        </p:txBody>
      </p:sp>
      <p:sp>
        <p:nvSpPr>
          <p:cNvPr id="6" name="Tekstiruutu 596"/>
          <p:cNvSpPr txBox="1"/>
          <p:nvPr/>
        </p:nvSpPr>
        <p:spPr>
          <a:xfrm>
            <a:off x="1123463" y="411425"/>
            <a:ext cx="6812286" cy="267099"/>
          </a:xfrm>
          <a:prstGeom prst="rect">
            <a:avLst/>
          </a:prstGeom>
          <a:noFill/>
          <a:ln>
            <a:noFill/>
          </a:ln>
        </p:spPr>
        <p:txBody>
          <a:bodyPr wrap="square" lIns="81636" tIns="40818" rIns="81636" bIns="40818" rtlCol="0">
            <a:spAutoFit/>
          </a:bodyPr>
          <a:lstStyle/>
          <a:p>
            <a:r>
              <a:rPr lang="fi-FI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Tavoite: </a:t>
            </a:r>
            <a:r>
              <a:rPr lang="fi-FI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Tähän muotoiltu kriteerin osatavoite</a:t>
            </a:r>
            <a:endParaRPr lang="fi-FI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Taulukk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348138"/>
              </p:ext>
            </p:extLst>
          </p:nvPr>
        </p:nvGraphicFramePr>
        <p:xfrm>
          <a:off x="226646" y="854190"/>
          <a:ext cx="8690708" cy="222732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73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0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69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7323">
                <a:tc>
                  <a:txBody>
                    <a:bodyPr/>
                    <a:lstStyle/>
                    <a:p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Kriteeri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Indikaattorin</a:t>
                      </a:r>
                      <a:r>
                        <a:rPr lang="fi-FI" sz="1000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tarkempi kuvaus paikkatietonäkökulmasta</a:t>
                      </a: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Aineistolähde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1</a:t>
                      </a:r>
                    </a:p>
                  </a:txBody>
                  <a:tcPr>
                    <a:solidFill>
                      <a:srgbClr val="C0E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C0E399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C0E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2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3</a:t>
                      </a:r>
                    </a:p>
                  </a:txBody>
                  <a:tcPr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C2E4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4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fi-FI" sz="1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Alakriteeri 5</a:t>
                      </a:r>
                    </a:p>
                  </a:txBody>
                  <a:tcPr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rgbClr val="C2E4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Suorakulmio 6">
            <a:extLst>
              <a:ext uri="{FF2B5EF4-FFF2-40B4-BE49-F238E27FC236}">
                <a16:creationId xmlns:a16="http://schemas.microsoft.com/office/drawing/2014/main" id="{502B29EE-DAE1-4D33-BD94-A08EB2832E22}"/>
              </a:ext>
            </a:extLst>
          </p:cNvPr>
          <p:cNvSpPr/>
          <p:nvPr/>
        </p:nvSpPr>
        <p:spPr>
          <a:xfrm>
            <a:off x="1044712" y="4579980"/>
            <a:ext cx="14510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000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StrateGIS</a:t>
            </a:r>
          </a:p>
        </p:txBody>
      </p:sp>
    </p:spTree>
    <p:extLst>
      <p:ext uri="{BB962C8B-B14F-4D97-AF65-F5344CB8AC3E}">
        <p14:creationId xmlns:p14="http://schemas.microsoft.com/office/powerpoint/2010/main" val="234426142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YKE PPT-POHJA 2017">
  <a:themeElements>
    <a:clrScheme name="SYKE">
      <a:dk1>
        <a:sysClr val="windowText" lastClr="000000"/>
      </a:dk1>
      <a:lt1>
        <a:sysClr val="window" lastClr="FFFFFF"/>
      </a:lt1>
      <a:dk2>
        <a:srgbClr val="68A8AA"/>
      </a:dk2>
      <a:lt2>
        <a:srgbClr val="9DCFEF"/>
      </a:lt2>
      <a:accent1>
        <a:srgbClr val="ABA395"/>
      </a:accent1>
      <a:accent2>
        <a:srgbClr val="D5A315"/>
      </a:accent2>
      <a:accent3>
        <a:srgbClr val="827C71"/>
      </a:accent3>
      <a:accent4>
        <a:srgbClr val="BBC122"/>
      </a:accent4>
      <a:accent5>
        <a:srgbClr val="BF621E"/>
      </a:accent5>
      <a:accent6>
        <a:srgbClr val="9D7B25"/>
      </a:accent6>
      <a:hlink>
        <a:srgbClr val="4F8083"/>
      </a:hlink>
      <a:folHlink>
        <a:srgbClr val="68A8AA"/>
      </a:folHlink>
    </a:clrScheme>
    <a:fontScheme name="SYK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1F7DB880163C0347A7A53A929637A1A0" ma:contentTypeVersion="2" ma:contentTypeDescription="Luo uusi asiakirja." ma:contentTypeScope="" ma:versionID="de17a2c55a1f727f941789c0f25d3768">
  <xsd:schema xmlns:xsd="http://www.w3.org/2001/XMLSchema" xmlns:xs="http://www.w3.org/2001/XMLSchema" xmlns:p="http://schemas.microsoft.com/office/2006/metadata/properties" xmlns:ns2="a6a23f2e-7bc5-49e2-8a1f-2a7c97658e41" targetNamespace="http://schemas.microsoft.com/office/2006/metadata/properties" ma:root="true" ma:fieldsID="601a0a66a14cb7e7f44cc188556c282e" ns2:_="">
    <xsd:import namespace="a6a23f2e-7bc5-49e2-8a1f-2a7c97658e4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a23f2e-7bc5-49e2-8a1f-2a7c97658e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A0C3E3-97E7-4ED1-A393-0939F091DD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967BD5-5075-43A4-84F4-DD3ED941DD36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a6a23f2e-7bc5-49e2-8a1f-2a7c97658e41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D24BF63-860E-48B6-8D87-D8295A3867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a23f2e-7bc5-49e2-8a1f-2a7c97658e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SYKE_ppt_POHJA_FIN_v25092017</Template>
  <TotalTime>0</TotalTime>
  <Words>213</Words>
  <Application>Microsoft Office PowerPoint</Application>
  <PresentationFormat>Näytössä katseltava esitys (16:9)</PresentationFormat>
  <Paragraphs>81</Paragraphs>
  <Slides>5</Slides>
  <Notes>5</Notes>
  <HiddenSlides>0</HiddenSlides>
  <MMClips>0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5</vt:i4>
      </vt:variant>
    </vt:vector>
  </HeadingPairs>
  <TitlesOfParts>
    <vt:vector size="12" baseType="lpstr">
      <vt:lpstr>Arial</vt:lpstr>
      <vt:lpstr>Calibri</vt:lpstr>
      <vt:lpstr>Courier New</vt:lpstr>
      <vt:lpstr>Futura Bk BT</vt:lpstr>
      <vt:lpstr>Gill Sans MT</vt:lpstr>
      <vt:lpstr>Tahoma</vt:lpstr>
      <vt:lpstr>SYKE PPT-POHJA 2017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2017-09-25T11:28:39Z</dcterms:created>
  <dcterms:modified xsi:type="dcterms:W3CDTF">2020-03-31T14:33:18Z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0x0101001F7DB880163C0347A7A53A929637A1A0</vt:lpwstr>
  </property>
  <property fmtid="{D5CDD505-2E9C-101B-9397-08002B2CF9AE}" pid="3" name="_AdHocReviewCycleID">
    <vt:i4>1350200374</vt:i4>
  </property>
  <property fmtid="{D5CDD505-2E9C-101B-9397-08002B2CF9AE}" pid="4" name="_NewReviewCycle">
    <vt:lpwstr/>
  </property>
  <property fmtid="{D5CDD505-2E9C-101B-9397-08002B2CF9AE}" pid="5" name="_PreviousAdHocReviewCycleID">
    <vt:i4>-1930261791</vt:i4>
  </property>
</Properties>
</file>